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3849" r:id="rId6"/>
    <p:sldId id="3844" r:id="rId7"/>
    <p:sldId id="3854" r:id="rId8"/>
    <p:sldId id="3852" r:id="rId9"/>
    <p:sldId id="3851" r:id="rId10"/>
    <p:sldId id="3853" r:id="rId11"/>
    <p:sldId id="3846" r:id="rId12"/>
    <p:sldId id="3855" r:id="rId13"/>
    <p:sldId id="268" r:id="rId14"/>
    <p:sldId id="263" r:id="rId15"/>
    <p:sldId id="261" r:id="rId16"/>
    <p:sldId id="38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72" d="100"/>
          <a:sy n="72" d="100"/>
        </p:scale>
        <p:origin x="96" y="53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C44C26-685D-4EFE-9F52-D214D937AC56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2E9B43-302A-4E88-BEAB-4A01F3AB8816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3200" dirty="0"/>
            <a:t>Extension Packet</a:t>
          </a:r>
        </a:p>
      </dgm:t>
    </dgm:pt>
    <dgm:pt modelId="{245A6AF7-6A59-4800-90B4-4FDA7E58CA0D}" type="parTrans" cxnId="{55DFE7D2-DFF9-45B5-A13A-E1B395576B7C}">
      <dgm:prSet/>
      <dgm:spPr/>
      <dgm:t>
        <a:bodyPr/>
        <a:lstStyle/>
        <a:p>
          <a:endParaRPr lang="en-US"/>
        </a:p>
      </dgm:t>
    </dgm:pt>
    <dgm:pt modelId="{F3C330E3-EDC4-4C20-91B6-3055A18EF7BC}" type="sibTrans" cxnId="{55DFE7D2-DFF9-45B5-A13A-E1B395576B7C}">
      <dgm:prSet/>
      <dgm:spPr/>
      <dgm:t>
        <a:bodyPr/>
        <a:lstStyle/>
        <a:p>
          <a:endParaRPr lang="en-US"/>
        </a:p>
      </dgm:t>
    </dgm:pt>
    <dgm:pt modelId="{F73455B3-5268-41F3-B21A-745E9AC69D44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800" dirty="0"/>
            <a:t>Background.js </a:t>
          </a:r>
          <a:r>
            <a:rPr lang="en-US" sz="1400" dirty="0"/>
            <a:t>(Service Worker)</a:t>
          </a:r>
          <a:endParaRPr lang="en-US" sz="1800" dirty="0"/>
        </a:p>
      </dgm:t>
    </dgm:pt>
    <dgm:pt modelId="{B30103D3-2D27-4D07-85F8-2B9BAF2045B9}" type="parTrans" cxnId="{E12CBAF0-75B7-41CD-92A5-4EC0406B92AC}">
      <dgm:prSet/>
      <dgm:spPr/>
      <dgm:t>
        <a:bodyPr/>
        <a:lstStyle/>
        <a:p>
          <a:endParaRPr lang="en-US"/>
        </a:p>
      </dgm:t>
    </dgm:pt>
    <dgm:pt modelId="{A7FE52E3-D431-4C8A-9362-3C60659A75A6}" type="sibTrans" cxnId="{E12CBAF0-75B7-41CD-92A5-4EC0406B92AC}">
      <dgm:prSet/>
      <dgm:spPr/>
      <dgm:t>
        <a:bodyPr/>
        <a:lstStyle/>
        <a:p>
          <a:endParaRPr lang="en-US"/>
        </a:p>
      </dgm:t>
    </dgm:pt>
    <dgm:pt modelId="{ED76F41C-C03E-40F2-B6C0-F9DD3BB5D48B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Interface </a:t>
          </a:r>
          <a:r>
            <a:rPr lang="en-US" sz="1400" dirty="0"/>
            <a:t>(Popup/Sidebar)</a:t>
          </a:r>
          <a:endParaRPr lang="en-US" sz="1800" dirty="0"/>
        </a:p>
      </dgm:t>
    </dgm:pt>
    <dgm:pt modelId="{60CCFA36-AB23-4D81-88A3-F954DFD130A5}" type="parTrans" cxnId="{8BD0332B-844C-4965-8B1C-4DD99156D03F}">
      <dgm:prSet/>
      <dgm:spPr/>
      <dgm:t>
        <a:bodyPr/>
        <a:lstStyle/>
        <a:p>
          <a:endParaRPr lang="en-US"/>
        </a:p>
      </dgm:t>
    </dgm:pt>
    <dgm:pt modelId="{6D236127-B62D-4A91-88B4-F56D0B4D7763}" type="sibTrans" cxnId="{8BD0332B-844C-4965-8B1C-4DD99156D03F}">
      <dgm:prSet/>
      <dgm:spPr/>
      <dgm:t>
        <a:bodyPr/>
        <a:lstStyle/>
        <a:p>
          <a:endParaRPr lang="en-US"/>
        </a:p>
      </dgm:t>
    </dgm:pt>
    <dgm:pt modelId="{7EB338A1-B212-47A6-A47D-A12A42EA4F02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800" dirty="0"/>
            <a:t>Icons</a:t>
          </a:r>
        </a:p>
        <a:p>
          <a:r>
            <a:rPr lang="en-US" sz="1400" dirty="0"/>
            <a:t>.PNG files</a:t>
          </a:r>
        </a:p>
      </dgm:t>
    </dgm:pt>
    <dgm:pt modelId="{74DD9A1A-C758-4A65-99B3-576D4483B919}" type="sibTrans" cxnId="{966AC488-9BCD-4901-AD54-2B344C79A37E}">
      <dgm:prSet/>
      <dgm:spPr/>
      <dgm:t>
        <a:bodyPr/>
        <a:lstStyle/>
        <a:p>
          <a:endParaRPr lang="en-US"/>
        </a:p>
      </dgm:t>
    </dgm:pt>
    <dgm:pt modelId="{96247F05-1321-41F3-A7B1-425ADDE911C1}" type="parTrans" cxnId="{966AC488-9BCD-4901-AD54-2B344C79A37E}">
      <dgm:prSet/>
      <dgm:spPr/>
      <dgm:t>
        <a:bodyPr/>
        <a:lstStyle/>
        <a:p>
          <a:endParaRPr lang="en-US"/>
        </a:p>
      </dgm:t>
    </dgm:pt>
    <dgm:pt modelId="{9EDE779A-61C9-49D1-953C-D2956D83C6F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popup.html </a:t>
          </a:r>
          <a:r>
            <a:rPr lang="en-US" sz="1600" dirty="0"/>
            <a:t>(popup.css)</a:t>
          </a:r>
          <a:endParaRPr lang="en-US" sz="1800" dirty="0"/>
        </a:p>
      </dgm:t>
    </dgm:pt>
    <dgm:pt modelId="{7A3A969A-9ACB-49CA-8976-4511A85FF424}" type="parTrans" cxnId="{6AAF5A49-FCC4-4F83-B9D8-49B2E710B697}">
      <dgm:prSet/>
      <dgm:spPr/>
      <dgm:t>
        <a:bodyPr/>
        <a:lstStyle/>
        <a:p>
          <a:endParaRPr lang="en-US"/>
        </a:p>
      </dgm:t>
    </dgm:pt>
    <dgm:pt modelId="{E5CFEE1E-903C-47A1-87BF-55A1CF6FE5C6}" type="sibTrans" cxnId="{6AAF5A49-FCC4-4F83-B9D8-49B2E710B697}">
      <dgm:prSet/>
      <dgm:spPr/>
      <dgm:t>
        <a:bodyPr/>
        <a:lstStyle/>
        <a:p>
          <a:endParaRPr lang="en-US"/>
        </a:p>
      </dgm:t>
    </dgm:pt>
    <dgm:pt modelId="{C56ED2F9-D1DC-40F4-A4FF-7E4378444FA6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800" dirty="0"/>
            <a:t>popup.js</a:t>
          </a:r>
        </a:p>
      </dgm:t>
    </dgm:pt>
    <dgm:pt modelId="{1DE7E2A7-0CFD-4803-B3BA-B082E69D6EF1}" type="parTrans" cxnId="{EA86626D-676F-4E94-A0C9-82D99B08DE1E}">
      <dgm:prSet/>
      <dgm:spPr/>
      <dgm:t>
        <a:bodyPr/>
        <a:lstStyle/>
        <a:p>
          <a:endParaRPr lang="en-US"/>
        </a:p>
      </dgm:t>
    </dgm:pt>
    <dgm:pt modelId="{DDCEB86D-0B66-4E98-897E-A2865E21B019}" type="sibTrans" cxnId="{EA86626D-676F-4E94-A0C9-82D99B08DE1E}">
      <dgm:prSet/>
      <dgm:spPr/>
      <dgm:t>
        <a:bodyPr/>
        <a:lstStyle/>
        <a:p>
          <a:endParaRPr lang="en-US"/>
        </a:p>
      </dgm:t>
    </dgm:pt>
    <dgm:pt modelId="{7066FA1F-668B-48F1-A0BC-DFC0610754EE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800" dirty="0"/>
            <a:t>Favicon</a:t>
          </a:r>
        </a:p>
      </dgm:t>
    </dgm:pt>
    <dgm:pt modelId="{E34E47E9-7A44-4684-9B9E-A57C4B94813F}" type="parTrans" cxnId="{009418D1-4F1D-4900-AFC5-44E7FC333E2E}">
      <dgm:prSet/>
      <dgm:spPr/>
      <dgm:t>
        <a:bodyPr/>
        <a:lstStyle/>
        <a:p>
          <a:endParaRPr lang="en-US"/>
        </a:p>
      </dgm:t>
    </dgm:pt>
    <dgm:pt modelId="{F4EBEBDB-DB2A-43B6-9475-8E4D75943B50}" type="sibTrans" cxnId="{009418D1-4F1D-4900-AFC5-44E7FC333E2E}">
      <dgm:prSet/>
      <dgm:spPr/>
      <dgm:t>
        <a:bodyPr/>
        <a:lstStyle/>
        <a:p>
          <a:endParaRPr lang="en-US"/>
        </a:p>
      </dgm:t>
    </dgm:pt>
    <dgm:pt modelId="{C240FE6F-7671-4B98-843C-C287F40507EA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800" dirty="0"/>
            <a:t>48x48</a:t>
          </a:r>
        </a:p>
      </dgm:t>
    </dgm:pt>
    <dgm:pt modelId="{12CF400B-10D1-47B7-9A8F-FE1FB519E442}" type="parTrans" cxnId="{DD60EA30-8E17-476E-A0FE-9F0F860880B7}">
      <dgm:prSet/>
      <dgm:spPr/>
      <dgm:t>
        <a:bodyPr/>
        <a:lstStyle/>
        <a:p>
          <a:endParaRPr lang="en-US"/>
        </a:p>
      </dgm:t>
    </dgm:pt>
    <dgm:pt modelId="{87AFF0AC-C8B3-4CEF-9AB1-9E2B145D73AE}" type="sibTrans" cxnId="{DD60EA30-8E17-476E-A0FE-9F0F860880B7}">
      <dgm:prSet/>
      <dgm:spPr/>
      <dgm:t>
        <a:bodyPr/>
        <a:lstStyle/>
        <a:p>
          <a:endParaRPr lang="en-US"/>
        </a:p>
      </dgm:t>
    </dgm:pt>
    <dgm:pt modelId="{B36E7B2C-8A4B-41AB-81CD-83438F37953F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600" dirty="0"/>
            <a:t>128x128</a:t>
          </a:r>
          <a:endParaRPr lang="en-US" sz="1800" dirty="0"/>
        </a:p>
      </dgm:t>
    </dgm:pt>
    <dgm:pt modelId="{F285EACF-5BC5-4783-BFBA-58BFAE863514}" type="parTrans" cxnId="{CBD7721C-E2F5-4889-9A27-89260E70CD42}">
      <dgm:prSet/>
      <dgm:spPr/>
      <dgm:t>
        <a:bodyPr/>
        <a:lstStyle/>
        <a:p>
          <a:endParaRPr lang="en-US"/>
        </a:p>
      </dgm:t>
    </dgm:pt>
    <dgm:pt modelId="{C2A494CA-9257-4392-95C6-3D76469A8147}" type="sibTrans" cxnId="{CBD7721C-E2F5-4889-9A27-89260E70CD42}">
      <dgm:prSet/>
      <dgm:spPr/>
      <dgm:t>
        <a:bodyPr/>
        <a:lstStyle/>
        <a:p>
          <a:endParaRPr lang="en-US"/>
        </a:p>
      </dgm:t>
    </dgm:pt>
    <dgm:pt modelId="{F7681B92-8649-47AC-94F1-8D7D9CB3046F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000" dirty="0"/>
            <a:t>manifest.json</a:t>
          </a:r>
        </a:p>
      </dgm:t>
    </dgm:pt>
    <dgm:pt modelId="{D07CCA2C-1227-40A7-991A-E24599C2E612}" type="parTrans" cxnId="{70CA1D89-8742-4974-B281-417D40AAE029}">
      <dgm:prSet/>
      <dgm:spPr/>
      <dgm:t>
        <a:bodyPr/>
        <a:lstStyle/>
        <a:p>
          <a:endParaRPr lang="en-US"/>
        </a:p>
      </dgm:t>
    </dgm:pt>
    <dgm:pt modelId="{F262FB92-CC4F-42A5-89C6-D16447B9E54D}" type="sibTrans" cxnId="{70CA1D89-8742-4974-B281-417D40AAE029}">
      <dgm:prSet/>
      <dgm:spPr/>
      <dgm:t>
        <a:bodyPr/>
        <a:lstStyle/>
        <a:p>
          <a:endParaRPr lang="en-US"/>
        </a:p>
      </dgm:t>
    </dgm:pt>
    <dgm:pt modelId="{C400F359-B44B-42A0-A314-12F1A9C66AED}" type="pres">
      <dgm:prSet presAssocID="{BFC44C26-685D-4EFE-9F52-D214D937AC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CCB7245-F4C9-44EF-9508-91EACB54F8F5}" type="pres">
      <dgm:prSet presAssocID="{EF2E9B43-302A-4E88-BEAB-4A01F3AB8816}" presName="hierRoot1" presStyleCnt="0">
        <dgm:presLayoutVars>
          <dgm:hierBranch val="init"/>
        </dgm:presLayoutVars>
      </dgm:prSet>
      <dgm:spPr/>
    </dgm:pt>
    <dgm:pt modelId="{E4194D55-A63E-48F0-AC97-E471662D6E8A}" type="pres">
      <dgm:prSet presAssocID="{EF2E9B43-302A-4E88-BEAB-4A01F3AB8816}" presName="rootComposite1" presStyleCnt="0"/>
      <dgm:spPr/>
    </dgm:pt>
    <dgm:pt modelId="{6D882AAA-06EE-4BC3-8CA3-2A72BBE72E51}" type="pres">
      <dgm:prSet presAssocID="{EF2E9B43-302A-4E88-BEAB-4A01F3AB8816}" presName="rootText1" presStyleLbl="node0" presStyleIdx="0" presStyleCnt="1" custScaleX="212240" custLinFactNeighborX="-7901">
        <dgm:presLayoutVars>
          <dgm:chPref val="3"/>
        </dgm:presLayoutVars>
      </dgm:prSet>
      <dgm:spPr/>
    </dgm:pt>
    <dgm:pt modelId="{BDE51C8A-C787-4FD9-B089-C3AC825A9003}" type="pres">
      <dgm:prSet presAssocID="{EF2E9B43-302A-4E88-BEAB-4A01F3AB8816}" presName="rootConnector1" presStyleLbl="node1" presStyleIdx="0" presStyleCnt="0"/>
      <dgm:spPr/>
    </dgm:pt>
    <dgm:pt modelId="{DE505699-C74F-46D5-AEB2-071B4FF7672A}" type="pres">
      <dgm:prSet presAssocID="{EF2E9B43-302A-4E88-BEAB-4A01F3AB8816}" presName="hierChild2" presStyleCnt="0"/>
      <dgm:spPr/>
    </dgm:pt>
    <dgm:pt modelId="{EF6A671A-D175-43D5-A2B5-377B751744DF}" type="pres">
      <dgm:prSet presAssocID="{D07CCA2C-1227-40A7-991A-E24599C2E612}" presName="Name37" presStyleLbl="parChTrans1D2" presStyleIdx="0" presStyleCnt="4"/>
      <dgm:spPr/>
    </dgm:pt>
    <dgm:pt modelId="{F1747483-1642-4A0A-892D-812E26323178}" type="pres">
      <dgm:prSet presAssocID="{F7681B92-8649-47AC-94F1-8D7D9CB3046F}" presName="hierRoot2" presStyleCnt="0">
        <dgm:presLayoutVars>
          <dgm:hierBranch val="init"/>
        </dgm:presLayoutVars>
      </dgm:prSet>
      <dgm:spPr/>
    </dgm:pt>
    <dgm:pt modelId="{D262F9CF-4B30-4C86-9807-03A9A8C6E2E8}" type="pres">
      <dgm:prSet presAssocID="{F7681B92-8649-47AC-94F1-8D7D9CB3046F}" presName="rootComposite" presStyleCnt="0"/>
      <dgm:spPr/>
    </dgm:pt>
    <dgm:pt modelId="{44C217AB-44AA-4D75-8E65-426ED519B5F6}" type="pres">
      <dgm:prSet presAssocID="{F7681B92-8649-47AC-94F1-8D7D9CB3046F}" presName="rootText" presStyleLbl="node2" presStyleIdx="0" presStyleCnt="4" custLinFactNeighborX="14775">
        <dgm:presLayoutVars>
          <dgm:chPref val="3"/>
        </dgm:presLayoutVars>
      </dgm:prSet>
      <dgm:spPr/>
    </dgm:pt>
    <dgm:pt modelId="{4F3DEBE8-449C-4B09-B653-E527AF1F22B1}" type="pres">
      <dgm:prSet presAssocID="{F7681B92-8649-47AC-94F1-8D7D9CB3046F}" presName="rootConnector" presStyleLbl="node2" presStyleIdx="0" presStyleCnt="4"/>
      <dgm:spPr/>
    </dgm:pt>
    <dgm:pt modelId="{47002109-F967-4907-AEB7-E09DA4C45F30}" type="pres">
      <dgm:prSet presAssocID="{F7681B92-8649-47AC-94F1-8D7D9CB3046F}" presName="hierChild4" presStyleCnt="0"/>
      <dgm:spPr/>
    </dgm:pt>
    <dgm:pt modelId="{5E8BE2F5-0055-4301-983D-E7E7A4F38672}" type="pres">
      <dgm:prSet presAssocID="{F7681B92-8649-47AC-94F1-8D7D9CB3046F}" presName="hierChild5" presStyleCnt="0"/>
      <dgm:spPr/>
    </dgm:pt>
    <dgm:pt modelId="{AE857EAC-071D-48DB-B9AE-91585EA4E90B}" type="pres">
      <dgm:prSet presAssocID="{B30103D3-2D27-4D07-85F8-2B9BAF2045B9}" presName="Name37" presStyleLbl="parChTrans1D2" presStyleIdx="1" presStyleCnt="4"/>
      <dgm:spPr/>
    </dgm:pt>
    <dgm:pt modelId="{720713A9-5144-4931-A33C-482E58A0DBB4}" type="pres">
      <dgm:prSet presAssocID="{F73455B3-5268-41F3-B21A-745E9AC69D44}" presName="hierRoot2" presStyleCnt="0">
        <dgm:presLayoutVars>
          <dgm:hierBranch val="init"/>
        </dgm:presLayoutVars>
      </dgm:prSet>
      <dgm:spPr/>
    </dgm:pt>
    <dgm:pt modelId="{8236EFF5-A88F-44F0-B40B-A1137481ABF3}" type="pres">
      <dgm:prSet presAssocID="{F73455B3-5268-41F3-B21A-745E9AC69D44}" presName="rootComposite" presStyleCnt="0"/>
      <dgm:spPr/>
    </dgm:pt>
    <dgm:pt modelId="{CC6516B1-78D7-4BB2-BECE-1073C5B289B1}" type="pres">
      <dgm:prSet presAssocID="{F73455B3-5268-41F3-B21A-745E9AC69D44}" presName="rootText" presStyleLbl="node2" presStyleIdx="1" presStyleCnt="4" custLinFactNeighborX="4064">
        <dgm:presLayoutVars>
          <dgm:chPref val="3"/>
        </dgm:presLayoutVars>
      </dgm:prSet>
      <dgm:spPr/>
    </dgm:pt>
    <dgm:pt modelId="{6A115BF3-2F52-477F-8A25-6150B2D35D2A}" type="pres">
      <dgm:prSet presAssocID="{F73455B3-5268-41F3-B21A-745E9AC69D44}" presName="rootConnector" presStyleLbl="node2" presStyleIdx="1" presStyleCnt="4"/>
      <dgm:spPr/>
    </dgm:pt>
    <dgm:pt modelId="{C613DCD5-3C92-4CD3-B074-E1208E9E21EC}" type="pres">
      <dgm:prSet presAssocID="{F73455B3-5268-41F3-B21A-745E9AC69D44}" presName="hierChild4" presStyleCnt="0"/>
      <dgm:spPr/>
    </dgm:pt>
    <dgm:pt modelId="{B7A21DF2-726E-49CA-8B0A-BEF9A69D1F51}" type="pres">
      <dgm:prSet presAssocID="{F73455B3-5268-41F3-B21A-745E9AC69D44}" presName="hierChild5" presStyleCnt="0"/>
      <dgm:spPr/>
    </dgm:pt>
    <dgm:pt modelId="{748F2A53-CC22-4203-9F25-07BA58DB4D5D}" type="pres">
      <dgm:prSet presAssocID="{60CCFA36-AB23-4D81-88A3-F954DFD130A5}" presName="Name37" presStyleLbl="parChTrans1D2" presStyleIdx="2" presStyleCnt="4"/>
      <dgm:spPr/>
    </dgm:pt>
    <dgm:pt modelId="{D60D0417-A095-4436-9961-777A5732B419}" type="pres">
      <dgm:prSet presAssocID="{ED76F41C-C03E-40F2-B6C0-F9DD3BB5D48B}" presName="hierRoot2" presStyleCnt="0">
        <dgm:presLayoutVars>
          <dgm:hierBranch val="init"/>
        </dgm:presLayoutVars>
      </dgm:prSet>
      <dgm:spPr/>
    </dgm:pt>
    <dgm:pt modelId="{37989011-9E6D-43E1-A681-C6C0DBD2C972}" type="pres">
      <dgm:prSet presAssocID="{ED76F41C-C03E-40F2-B6C0-F9DD3BB5D48B}" presName="rootComposite" presStyleCnt="0"/>
      <dgm:spPr/>
    </dgm:pt>
    <dgm:pt modelId="{1422CE3A-590A-40DF-8C51-8EF2AC2B56BD}" type="pres">
      <dgm:prSet presAssocID="{ED76F41C-C03E-40F2-B6C0-F9DD3BB5D48B}" presName="rootText" presStyleLbl="node2" presStyleIdx="2" presStyleCnt="4" custScaleX="106605" custLinFactNeighborX="-7901">
        <dgm:presLayoutVars>
          <dgm:chPref val="3"/>
        </dgm:presLayoutVars>
      </dgm:prSet>
      <dgm:spPr/>
    </dgm:pt>
    <dgm:pt modelId="{63DA4EA8-2EA2-4013-91D7-A6BFFDB6A2D3}" type="pres">
      <dgm:prSet presAssocID="{ED76F41C-C03E-40F2-B6C0-F9DD3BB5D48B}" presName="rootConnector" presStyleLbl="node2" presStyleIdx="2" presStyleCnt="4"/>
      <dgm:spPr/>
    </dgm:pt>
    <dgm:pt modelId="{6A61FE1B-7B44-497B-B72C-3530D6FCDEA4}" type="pres">
      <dgm:prSet presAssocID="{ED76F41C-C03E-40F2-B6C0-F9DD3BB5D48B}" presName="hierChild4" presStyleCnt="0"/>
      <dgm:spPr/>
    </dgm:pt>
    <dgm:pt modelId="{AA944878-4F2A-4591-AE86-71E9A16C2E03}" type="pres">
      <dgm:prSet presAssocID="{7A3A969A-9ACB-49CA-8976-4511A85FF424}" presName="Name37" presStyleLbl="parChTrans1D3" presStyleIdx="0" presStyleCnt="5"/>
      <dgm:spPr/>
    </dgm:pt>
    <dgm:pt modelId="{AA0B1968-E6CA-4D25-B981-C833A334B6D1}" type="pres">
      <dgm:prSet presAssocID="{9EDE779A-61C9-49D1-953C-D2956D83C6F1}" presName="hierRoot2" presStyleCnt="0">
        <dgm:presLayoutVars>
          <dgm:hierBranch val="init"/>
        </dgm:presLayoutVars>
      </dgm:prSet>
      <dgm:spPr/>
    </dgm:pt>
    <dgm:pt modelId="{C435FFEE-F06E-4CF4-8A4A-684391835208}" type="pres">
      <dgm:prSet presAssocID="{9EDE779A-61C9-49D1-953C-D2956D83C6F1}" presName="rootComposite" presStyleCnt="0"/>
      <dgm:spPr/>
    </dgm:pt>
    <dgm:pt modelId="{31CFA7F2-EF12-4454-A4CA-CB97522933EB}" type="pres">
      <dgm:prSet presAssocID="{9EDE779A-61C9-49D1-953C-D2956D83C6F1}" presName="rootText" presStyleLbl="node3" presStyleIdx="0" presStyleCnt="5" custLinFactNeighborX="-12941">
        <dgm:presLayoutVars>
          <dgm:chPref val="3"/>
        </dgm:presLayoutVars>
      </dgm:prSet>
      <dgm:spPr/>
    </dgm:pt>
    <dgm:pt modelId="{B4AAD061-5B46-43C0-98BB-CAB55535369C}" type="pres">
      <dgm:prSet presAssocID="{9EDE779A-61C9-49D1-953C-D2956D83C6F1}" presName="rootConnector" presStyleLbl="node3" presStyleIdx="0" presStyleCnt="5"/>
      <dgm:spPr/>
    </dgm:pt>
    <dgm:pt modelId="{B7C0FCF7-D002-43E0-A11D-90AA035B2D58}" type="pres">
      <dgm:prSet presAssocID="{9EDE779A-61C9-49D1-953C-D2956D83C6F1}" presName="hierChild4" presStyleCnt="0"/>
      <dgm:spPr/>
    </dgm:pt>
    <dgm:pt modelId="{604FE35F-B374-411E-B1F9-1F8370BCABAB}" type="pres">
      <dgm:prSet presAssocID="{9EDE779A-61C9-49D1-953C-D2956D83C6F1}" presName="hierChild5" presStyleCnt="0"/>
      <dgm:spPr/>
    </dgm:pt>
    <dgm:pt modelId="{969E163C-67BC-419A-A94A-BDC1734A12D6}" type="pres">
      <dgm:prSet presAssocID="{1DE7E2A7-0CFD-4803-B3BA-B082E69D6EF1}" presName="Name37" presStyleLbl="parChTrans1D3" presStyleIdx="1" presStyleCnt="5"/>
      <dgm:spPr/>
    </dgm:pt>
    <dgm:pt modelId="{14D835E4-522E-4D09-ABF3-BEB485824DE9}" type="pres">
      <dgm:prSet presAssocID="{C56ED2F9-D1DC-40F4-A4FF-7E4378444FA6}" presName="hierRoot2" presStyleCnt="0">
        <dgm:presLayoutVars>
          <dgm:hierBranch val="init"/>
        </dgm:presLayoutVars>
      </dgm:prSet>
      <dgm:spPr/>
    </dgm:pt>
    <dgm:pt modelId="{F4688647-AC65-402E-B965-A7E54C57C2D4}" type="pres">
      <dgm:prSet presAssocID="{C56ED2F9-D1DC-40F4-A4FF-7E4378444FA6}" presName="rootComposite" presStyleCnt="0"/>
      <dgm:spPr/>
    </dgm:pt>
    <dgm:pt modelId="{1AA6407A-848A-4BC7-B147-4B252DD54EE4}" type="pres">
      <dgm:prSet presAssocID="{C56ED2F9-D1DC-40F4-A4FF-7E4378444FA6}" presName="rootText" presStyleLbl="node3" presStyleIdx="1" presStyleCnt="5" custLinFactNeighborX="-12311">
        <dgm:presLayoutVars>
          <dgm:chPref val="3"/>
        </dgm:presLayoutVars>
      </dgm:prSet>
      <dgm:spPr/>
    </dgm:pt>
    <dgm:pt modelId="{56486C8F-2976-4CCF-A465-C30C52463FA9}" type="pres">
      <dgm:prSet presAssocID="{C56ED2F9-D1DC-40F4-A4FF-7E4378444FA6}" presName="rootConnector" presStyleLbl="node3" presStyleIdx="1" presStyleCnt="5"/>
      <dgm:spPr/>
    </dgm:pt>
    <dgm:pt modelId="{46EA9F45-0723-4CD8-B7C9-0ADC88C09F18}" type="pres">
      <dgm:prSet presAssocID="{C56ED2F9-D1DC-40F4-A4FF-7E4378444FA6}" presName="hierChild4" presStyleCnt="0"/>
      <dgm:spPr/>
    </dgm:pt>
    <dgm:pt modelId="{821B5E06-35E4-4235-8381-249EAC270B3C}" type="pres">
      <dgm:prSet presAssocID="{C56ED2F9-D1DC-40F4-A4FF-7E4378444FA6}" presName="hierChild5" presStyleCnt="0"/>
      <dgm:spPr/>
    </dgm:pt>
    <dgm:pt modelId="{2C97B0C2-6828-4B71-9C03-BECFE19D8A7B}" type="pres">
      <dgm:prSet presAssocID="{ED76F41C-C03E-40F2-B6C0-F9DD3BB5D48B}" presName="hierChild5" presStyleCnt="0"/>
      <dgm:spPr/>
    </dgm:pt>
    <dgm:pt modelId="{CD2DB3CD-D6C0-48C6-A57D-2EF700703760}" type="pres">
      <dgm:prSet presAssocID="{96247F05-1321-41F3-A7B1-425ADDE911C1}" presName="Name37" presStyleLbl="parChTrans1D2" presStyleIdx="3" presStyleCnt="4"/>
      <dgm:spPr/>
    </dgm:pt>
    <dgm:pt modelId="{44FE4CDC-1DE7-48B7-B4EF-C4F4363AAB6E}" type="pres">
      <dgm:prSet presAssocID="{7EB338A1-B212-47A6-A47D-A12A42EA4F02}" presName="hierRoot2" presStyleCnt="0">
        <dgm:presLayoutVars>
          <dgm:hierBranch val="init"/>
        </dgm:presLayoutVars>
      </dgm:prSet>
      <dgm:spPr/>
    </dgm:pt>
    <dgm:pt modelId="{52E3AEFA-D32C-4C86-888C-563E38E36F35}" type="pres">
      <dgm:prSet presAssocID="{7EB338A1-B212-47A6-A47D-A12A42EA4F02}" presName="rootComposite" presStyleCnt="0"/>
      <dgm:spPr/>
    </dgm:pt>
    <dgm:pt modelId="{3A1F0B63-BA09-406F-A7F9-2FA6C9910476}" type="pres">
      <dgm:prSet presAssocID="{7EB338A1-B212-47A6-A47D-A12A42EA4F02}" presName="rootText" presStyleLbl="node2" presStyleIdx="3" presStyleCnt="4" custLinFactNeighborX="-12311">
        <dgm:presLayoutVars>
          <dgm:chPref val="3"/>
        </dgm:presLayoutVars>
      </dgm:prSet>
      <dgm:spPr/>
    </dgm:pt>
    <dgm:pt modelId="{FB471599-307C-4D5B-85A6-085DFB8FCF92}" type="pres">
      <dgm:prSet presAssocID="{7EB338A1-B212-47A6-A47D-A12A42EA4F02}" presName="rootConnector" presStyleLbl="node2" presStyleIdx="3" presStyleCnt="4"/>
      <dgm:spPr/>
    </dgm:pt>
    <dgm:pt modelId="{B61F39C3-76FF-4A2F-8E31-D2BEC69CB27E}" type="pres">
      <dgm:prSet presAssocID="{7EB338A1-B212-47A6-A47D-A12A42EA4F02}" presName="hierChild4" presStyleCnt="0"/>
      <dgm:spPr/>
    </dgm:pt>
    <dgm:pt modelId="{F14F6558-2397-4EC2-A41D-F0CAD0F3608F}" type="pres">
      <dgm:prSet presAssocID="{E34E47E9-7A44-4684-9B9E-A57C4B94813F}" presName="Name37" presStyleLbl="parChTrans1D3" presStyleIdx="2" presStyleCnt="5"/>
      <dgm:spPr/>
    </dgm:pt>
    <dgm:pt modelId="{188CEC0F-6CA9-41FA-8EE0-84C29B769CB4}" type="pres">
      <dgm:prSet presAssocID="{7066FA1F-668B-48F1-A0BC-DFC0610754EE}" presName="hierRoot2" presStyleCnt="0">
        <dgm:presLayoutVars>
          <dgm:hierBranch val="init"/>
        </dgm:presLayoutVars>
      </dgm:prSet>
      <dgm:spPr/>
    </dgm:pt>
    <dgm:pt modelId="{94CEE609-9CCB-432D-9352-A0DDEB8F1ED4}" type="pres">
      <dgm:prSet presAssocID="{7066FA1F-668B-48F1-A0BC-DFC0610754EE}" presName="rootComposite" presStyleCnt="0"/>
      <dgm:spPr/>
    </dgm:pt>
    <dgm:pt modelId="{570B66A0-51B4-4935-B6AF-E6DD387B7F1D}" type="pres">
      <dgm:prSet presAssocID="{7066FA1F-668B-48F1-A0BC-DFC0610754EE}" presName="rootText" presStyleLbl="node3" presStyleIdx="2" presStyleCnt="5" custScaleX="60982" custScaleY="40512" custLinFactNeighborX="-16088">
        <dgm:presLayoutVars>
          <dgm:chPref val="3"/>
        </dgm:presLayoutVars>
      </dgm:prSet>
      <dgm:spPr/>
    </dgm:pt>
    <dgm:pt modelId="{C713CFC5-D6B3-4FE0-9168-4F085E7AC2AB}" type="pres">
      <dgm:prSet presAssocID="{7066FA1F-668B-48F1-A0BC-DFC0610754EE}" presName="rootConnector" presStyleLbl="node3" presStyleIdx="2" presStyleCnt="5"/>
      <dgm:spPr/>
    </dgm:pt>
    <dgm:pt modelId="{88146953-FD7A-489A-98AF-4451130B4730}" type="pres">
      <dgm:prSet presAssocID="{7066FA1F-668B-48F1-A0BC-DFC0610754EE}" presName="hierChild4" presStyleCnt="0"/>
      <dgm:spPr/>
    </dgm:pt>
    <dgm:pt modelId="{48ADF3BD-8CCA-4200-87D6-A8664FF3DA9D}" type="pres">
      <dgm:prSet presAssocID="{7066FA1F-668B-48F1-A0BC-DFC0610754EE}" presName="hierChild5" presStyleCnt="0"/>
      <dgm:spPr/>
    </dgm:pt>
    <dgm:pt modelId="{F453A0D7-2208-414F-95B5-089F45AB7B4F}" type="pres">
      <dgm:prSet presAssocID="{12CF400B-10D1-47B7-9A8F-FE1FB519E442}" presName="Name37" presStyleLbl="parChTrans1D3" presStyleIdx="3" presStyleCnt="5"/>
      <dgm:spPr/>
    </dgm:pt>
    <dgm:pt modelId="{BB64B103-B1CF-4418-B861-50C7D146F4B8}" type="pres">
      <dgm:prSet presAssocID="{C240FE6F-7671-4B98-843C-C287F40507EA}" presName="hierRoot2" presStyleCnt="0">
        <dgm:presLayoutVars>
          <dgm:hierBranch val="init"/>
        </dgm:presLayoutVars>
      </dgm:prSet>
      <dgm:spPr/>
    </dgm:pt>
    <dgm:pt modelId="{77392820-DCE2-49B4-95E0-B0F136F1DCCD}" type="pres">
      <dgm:prSet presAssocID="{C240FE6F-7671-4B98-843C-C287F40507EA}" presName="rootComposite" presStyleCnt="0"/>
      <dgm:spPr/>
    </dgm:pt>
    <dgm:pt modelId="{976AA1B8-2CC1-4CBA-84AA-4D209D9DF55A}" type="pres">
      <dgm:prSet presAssocID="{C240FE6F-7671-4B98-843C-C287F40507EA}" presName="rootText" presStyleLbl="node3" presStyleIdx="3" presStyleCnt="5" custScaleX="60982" custScaleY="40512" custLinFactNeighborX="-16088">
        <dgm:presLayoutVars>
          <dgm:chPref val="3"/>
        </dgm:presLayoutVars>
      </dgm:prSet>
      <dgm:spPr/>
    </dgm:pt>
    <dgm:pt modelId="{3DB5DF33-8377-4839-97E2-632B3EADE096}" type="pres">
      <dgm:prSet presAssocID="{C240FE6F-7671-4B98-843C-C287F40507EA}" presName="rootConnector" presStyleLbl="node3" presStyleIdx="3" presStyleCnt="5"/>
      <dgm:spPr/>
    </dgm:pt>
    <dgm:pt modelId="{50ED8199-7C89-4D47-A278-7E2D9EEBB31C}" type="pres">
      <dgm:prSet presAssocID="{C240FE6F-7671-4B98-843C-C287F40507EA}" presName="hierChild4" presStyleCnt="0"/>
      <dgm:spPr/>
    </dgm:pt>
    <dgm:pt modelId="{72F4069A-0230-4242-A86D-B3FA74BF4249}" type="pres">
      <dgm:prSet presAssocID="{C240FE6F-7671-4B98-843C-C287F40507EA}" presName="hierChild5" presStyleCnt="0"/>
      <dgm:spPr/>
    </dgm:pt>
    <dgm:pt modelId="{7596846D-DCC0-4A6C-9F39-729F0480A64F}" type="pres">
      <dgm:prSet presAssocID="{F285EACF-5BC5-4783-BFBA-58BFAE863514}" presName="Name37" presStyleLbl="parChTrans1D3" presStyleIdx="4" presStyleCnt="5"/>
      <dgm:spPr/>
    </dgm:pt>
    <dgm:pt modelId="{B98668EE-614D-4F36-8D4F-C0DE71082B99}" type="pres">
      <dgm:prSet presAssocID="{B36E7B2C-8A4B-41AB-81CD-83438F37953F}" presName="hierRoot2" presStyleCnt="0">
        <dgm:presLayoutVars>
          <dgm:hierBranch val="init"/>
        </dgm:presLayoutVars>
      </dgm:prSet>
      <dgm:spPr/>
    </dgm:pt>
    <dgm:pt modelId="{E6298A9F-54C3-435D-89DF-8E029A330DF8}" type="pres">
      <dgm:prSet presAssocID="{B36E7B2C-8A4B-41AB-81CD-83438F37953F}" presName="rootComposite" presStyleCnt="0"/>
      <dgm:spPr/>
    </dgm:pt>
    <dgm:pt modelId="{0852A75C-A482-4FFD-B3FC-8BFE434A03D9}" type="pres">
      <dgm:prSet presAssocID="{B36E7B2C-8A4B-41AB-81CD-83438F37953F}" presName="rootText" presStyleLbl="node3" presStyleIdx="4" presStyleCnt="5" custScaleX="60982" custScaleY="40512" custLinFactNeighborX="-16088">
        <dgm:presLayoutVars>
          <dgm:chPref val="3"/>
        </dgm:presLayoutVars>
      </dgm:prSet>
      <dgm:spPr/>
    </dgm:pt>
    <dgm:pt modelId="{803AD948-7D8D-41A1-AF2D-F100154EEA49}" type="pres">
      <dgm:prSet presAssocID="{B36E7B2C-8A4B-41AB-81CD-83438F37953F}" presName="rootConnector" presStyleLbl="node3" presStyleIdx="4" presStyleCnt="5"/>
      <dgm:spPr/>
    </dgm:pt>
    <dgm:pt modelId="{2BB732B9-153B-4B80-8ACF-D080A74049B2}" type="pres">
      <dgm:prSet presAssocID="{B36E7B2C-8A4B-41AB-81CD-83438F37953F}" presName="hierChild4" presStyleCnt="0"/>
      <dgm:spPr/>
    </dgm:pt>
    <dgm:pt modelId="{0DB1E957-44C7-42E8-B2C7-6CA3E241F355}" type="pres">
      <dgm:prSet presAssocID="{B36E7B2C-8A4B-41AB-81CD-83438F37953F}" presName="hierChild5" presStyleCnt="0"/>
      <dgm:spPr/>
    </dgm:pt>
    <dgm:pt modelId="{FCC5ECDF-6005-4D62-969C-583FBD04A7CB}" type="pres">
      <dgm:prSet presAssocID="{7EB338A1-B212-47A6-A47D-A12A42EA4F02}" presName="hierChild5" presStyleCnt="0"/>
      <dgm:spPr/>
    </dgm:pt>
    <dgm:pt modelId="{70A58AE8-9FB2-4D5E-B48A-FCF14FBE980C}" type="pres">
      <dgm:prSet presAssocID="{EF2E9B43-302A-4E88-BEAB-4A01F3AB8816}" presName="hierChild3" presStyleCnt="0"/>
      <dgm:spPr/>
    </dgm:pt>
  </dgm:ptLst>
  <dgm:cxnLst>
    <dgm:cxn modelId="{9038B507-ADF2-4143-B412-532FCF82FE42}" type="presOf" srcId="{12CF400B-10D1-47B7-9A8F-FE1FB519E442}" destId="{F453A0D7-2208-414F-95B5-089F45AB7B4F}" srcOrd="0" destOrd="0" presId="urn:microsoft.com/office/officeart/2005/8/layout/orgChart1"/>
    <dgm:cxn modelId="{C1712509-4417-4972-B9A6-FF34A3055171}" type="presOf" srcId="{B30103D3-2D27-4D07-85F8-2B9BAF2045B9}" destId="{AE857EAC-071D-48DB-B9AE-91585EA4E90B}" srcOrd="0" destOrd="0" presId="urn:microsoft.com/office/officeart/2005/8/layout/orgChart1"/>
    <dgm:cxn modelId="{C8F06A0B-66DB-4BF6-B116-67CD435F63FF}" type="presOf" srcId="{EF2E9B43-302A-4E88-BEAB-4A01F3AB8816}" destId="{6D882AAA-06EE-4BC3-8CA3-2A72BBE72E51}" srcOrd="0" destOrd="0" presId="urn:microsoft.com/office/officeart/2005/8/layout/orgChart1"/>
    <dgm:cxn modelId="{5FD6800C-6E81-45BF-A32F-49D54F3C34A0}" type="presOf" srcId="{F7681B92-8649-47AC-94F1-8D7D9CB3046F}" destId="{4F3DEBE8-449C-4B09-B653-E527AF1F22B1}" srcOrd="1" destOrd="0" presId="urn:microsoft.com/office/officeart/2005/8/layout/orgChart1"/>
    <dgm:cxn modelId="{CBD7721C-E2F5-4889-9A27-89260E70CD42}" srcId="{7EB338A1-B212-47A6-A47D-A12A42EA4F02}" destId="{B36E7B2C-8A4B-41AB-81CD-83438F37953F}" srcOrd="2" destOrd="0" parTransId="{F285EACF-5BC5-4783-BFBA-58BFAE863514}" sibTransId="{C2A494CA-9257-4392-95C6-3D76469A8147}"/>
    <dgm:cxn modelId="{9DEAF224-EEEF-489F-AD14-043BCA646E13}" type="presOf" srcId="{F73455B3-5268-41F3-B21A-745E9AC69D44}" destId="{CC6516B1-78D7-4BB2-BECE-1073C5B289B1}" srcOrd="0" destOrd="0" presId="urn:microsoft.com/office/officeart/2005/8/layout/orgChart1"/>
    <dgm:cxn modelId="{B8344829-0C57-4B4F-B87A-C066DEB804CA}" type="presOf" srcId="{B36E7B2C-8A4B-41AB-81CD-83438F37953F}" destId="{0852A75C-A482-4FFD-B3FC-8BFE434A03D9}" srcOrd="0" destOrd="0" presId="urn:microsoft.com/office/officeart/2005/8/layout/orgChart1"/>
    <dgm:cxn modelId="{8BD0332B-844C-4965-8B1C-4DD99156D03F}" srcId="{EF2E9B43-302A-4E88-BEAB-4A01F3AB8816}" destId="{ED76F41C-C03E-40F2-B6C0-F9DD3BB5D48B}" srcOrd="2" destOrd="0" parTransId="{60CCFA36-AB23-4D81-88A3-F954DFD130A5}" sibTransId="{6D236127-B62D-4A91-88B4-F56D0B4D7763}"/>
    <dgm:cxn modelId="{DD60EA30-8E17-476E-A0FE-9F0F860880B7}" srcId="{7EB338A1-B212-47A6-A47D-A12A42EA4F02}" destId="{C240FE6F-7671-4B98-843C-C287F40507EA}" srcOrd="1" destOrd="0" parTransId="{12CF400B-10D1-47B7-9A8F-FE1FB519E442}" sibTransId="{87AFF0AC-C8B3-4CEF-9AB1-9E2B145D73AE}"/>
    <dgm:cxn modelId="{7B84963B-BB15-4869-92E5-ABEC75FF31C5}" type="presOf" srcId="{F73455B3-5268-41F3-B21A-745E9AC69D44}" destId="{6A115BF3-2F52-477F-8A25-6150B2D35D2A}" srcOrd="1" destOrd="0" presId="urn:microsoft.com/office/officeart/2005/8/layout/orgChart1"/>
    <dgm:cxn modelId="{7656AE44-07E8-4960-83F1-8DC344F79549}" type="presOf" srcId="{7A3A969A-9ACB-49CA-8976-4511A85FF424}" destId="{AA944878-4F2A-4591-AE86-71E9A16C2E03}" srcOrd="0" destOrd="0" presId="urn:microsoft.com/office/officeart/2005/8/layout/orgChart1"/>
    <dgm:cxn modelId="{3722D148-1723-404C-961B-9C838255C049}" type="presOf" srcId="{7EB338A1-B212-47A6-A47D-A12A42EA4F02}" destId="{3A1F0B63-BA09-406F-A7F9-2FA6C9910476}" srcOrd="0" destOrd="0" presId="urn:microsoft.com/office/officeart/2005/8/layout/orgChart1"/>
    <dgm:cxn modelId="{6AAF5A49-FCC4-4F83-B9D8-49B2E710B697}" srcId="{ED76F41C-C03E-40F2-B6C0-F9DD3BB5D48B}" destId="{9EDE779A-61C9-49D1-953C-D2956D83C6F1}" srcOrd="0" destOrd="0" parTransId="{7A3A969A-9ACB-49CA-8976-4511A85FF424}" sibTransId="{E5CFEE1E-903C-47A1-87BF-55A1CF6FE5C6}"/>
    <dgm:cxn modelId="{EC43324C-9A2C-4D1A-A696-6A7AF7670E4C}" type="presOf" srcId="{60CCFA36-AB23-4D81-88A3-F954DFD130A5}" destId="{748F2A53-CC22-4203-9F25-07BA58DB4D5D}" srcOrd="0" destOrd="0" presId="urn:microsoft.com/office/officeart/2005/8/layout/orgChart1"/>
    <dgm:cxn modelId="{17C3924C-A097-40C8-84BB-50441418C17D}" type="presOf" srcId="{9EDE779A-61C9-49D1-953C-D2956D83C6F1}" destId="{31CFA7F2-EF12-4454-A4CA-CB97522933EB}" srcOrd="0" destOrd="0" presId="urn:microsoft.com/office/officeart/2005/8/layout/orgChart1"/>
    <dgm:cxn modelId="{AD53404D-80A3-4F0F-A038-7DEE6700841C}" type="presOf" srcId="{F285EACF-5BC5-4783-BFBA-58BFAE863514}" destId="{7596846D-DCC0-4A6C-9F39-729F0480A64F}" srcOrd="0" destOrd="0" presId="urn:microsoft.com/office/officeart/2005/8/layout/orgChart1"/>
    <dgm:cxn modelId="{EA86626D-676F-4E94-A0C9-82D99B08DE1E}" srcId="{ED76F41C-C03E-40F2-B6C0-F9DD3BB5D48B}" destId="{C56ED2F9-D1DC-40F4-A4FF-7E4378444FA6}" srcOrd="1" destOrd="0" parTransId="{1DE7E2A7-0CFD-4803-B3BA-B082E69D6EF1}" sibTransId="{DDCEB86D-0B66-4E98-897E-A2865E21B019}"/>
    <dgm:cxn modelId="{97636F4E-9C7A-4378-ABF4-2131E854777A}" type="presOf" srcId="{E34E47E9-7A44-4684-9B9E-A57C4B94813F}" destId="{F14F6558-2397-4EC2-A41D-F0CAD0F3608F}" srcOrd="0" destOrd="0" presId="urn:microsoft.com/office/officeart/2005/8/layout/orgChart1"/>
    <dgm:cxn modelId="{20633A70-E356-42E2-B2F7-6CAC2A2E9980}" type="presOf" srcId="{F7681B92-8649-47AC-94F1-8D7D9CB3046F}" destId="{44C217AB-44AA-4D75-8E65-426ED519B5F6}" srcOrd="0" destOrd="0" presId="urn:microsoft.com/office/officeart/2005/8/layout/orgChart1"/>
    <dgm:cxn modelId="{629E0384-1D6B-4122-9D9A-9FC190D2D426}" type="presOf" srcId="{7066FA1F-668B-48F1-A0BC-DFC0610754EE}" destId="{C713CFC5-D6B3-4FE0-9168-4F085E7AC2AB}" srcOrd="1" destOrd="0" presId="urn:microsoft.com/office/officeart/2005/8/layout/orgChart1"/>
    <dgm:cxn modelId="{966AC488-9BCD-4901-AD54-2B344C79A37E}" srcId="{EF2E9B43-302A-4E88-BEAB-4A01F3AB8816}" destId="{7EB338A1-B212-47A6-A47D-A12A42EA4F02}" srcOrd="3" destOrd="0" parTransId="{96247F05-1321-41F3-A7B1-425ADDE911C1}" sibTransId="{74DD9A1A-C758-4A65-99B3-576D4483B919}"/>
    <dgm:cxn modelId="{70CA1D89-8742-4974-B281-417D40AAE029}" srcId="{EF2E9B43-302A-4E88-BEAB-4A01F3AB8816}" destId="{F7681B92-8649-47AC-94F1-8D7D9CB3046F}" srcOrd="0" destOrd="0" parTransId="{D07CCA2C-1227-40A7-991A-E24599C2E612}" sibTransId="{F262FB92-CC4F-42A5-89C6-D16447B9E54D}"/>
    <dgm:cxn modelId="{0DF1498E-4515-4954-910F-25DF1374AA5E}" type="presOf" srcId="{ED76F41C-C03E-40F2-B6C0-F9DD3BB5D48B}" destId="{63DA4EA8-2EA2-4013-91D7-A6BFFDB6A2D3}" srcOrd="1" destOrd="0" presId="urn:microsoft.com/office/officeart/2005/8/layout/orgChart1"/>
    <dgm:cxn modelId="{1296249F-E074-4228-AFBD-E35ABD4E379E}" type="presOf" srcId="{C56ED2F9-D1DC-40F4-A4FF-7E4378444FA6}" destId="{56486C8F-2976-4CCF-A465-C30C52463FA9}" srcOrd="1" destOrd="0" presId="urn:microsoft.com/office/officeart/2005/8/layout/orgChart1"/>
    <dgm:cxn modelId="{091044A0-8372-4B4A-9C8B-76AD8A1733B5}" type="presOf" srcId="{96247F05-1321-41F3-A7B1-425ADDE911C1}" destId="{CD2DB3CD-D6C0-48C6-A57D-2EF700703760}" srcOrd="0" destOrd="0" presId="urn:microsoft.com/office/officeart/2005/8/layout/orgChart1"/>
    <dgm:cxn modelId="{60222EA4-6A4B-4CB0-85F8-A84DEE2142B7}" type="presOf" srcId="{ED76F41C-C03E-40F2-B6C0-F9DD3BB5D48B}" destId="{1422CE3A-590A-40DF-8C51-8EF2AC2B56BD}" srcOrd="0" destOrd="0" presId="urn:microsoft.com/office/officeart/2005/8/layout/orgChart1"/>
    <dgm:cxn modelId="{2A0C8AA5-52D1-4B4A-9883-650EAC90DC7F}" type="presOf" srcId="{B36E7B2C-8A4B-41AB-81CD-83438F37953F}" destId="{803AD948-7D8D-41A1-AF2D-F100154EEA49}" srcOrd="1" destOrd="0" presId="urn:microsoft.com/office/officeart/2005/8/layout/orgChart1"/>
    <dgm:cxn modelId="{FA90FFA8-2073-4A1C-9C6C-8E7D48851814}" type="presOf" srcId="{C240FE6F-7671-4B98-843C-C287F40507EA}" destId="{976AA1B8-2CC1-4CBA-84AA-4D209D9DF55A}" srcOrd="0" destOrd="0" presId="urn:microsoft.com/office/officeart/2005/8/layout/orgChart1"/>
    <dgm:cxn modelId="{B979F4AF-F47C-49A4-A468-DF45DE1B7FC2}" type="presOf" srcId="{BFC44C26-685D-4EFE-9F52-D214D937AC56}" destId="{C400F359-B44B-42A0-A314-12F1A9C66AED}" srcOrd="0" destOrd="0" presId="urn:microsoft.com/office/officeart/2005/8/layout/orgChart1"/>
    <dgm:cxn modelId="{992F4FB8-82CE-4659-A753-1DA61792F5F5}" type="presOf" srcId="{C240FE6F-7671-4B98-843C-C287F40507EA}" destId="{3DB5DF33-8377-4839-97E2-632B3EADE096}" srcOrd="1" destOrd="0" presId="urn:microsoft.com/office/officeart/2005/8/layout/orgChart1"/>
    <dgm:cxn modelId="{D3A23EBE-4356-4809-9F22-B3FF38BD94A5}" type="presOf" srcId="{7066FA1F-668B-48F1-A0BC-DFC0610754EE}" destId="{570B66A0-51B4-4935-B6AF-E6DD387B7F1D}" srcOrd="0" destOrd="0" presId="urn:microsoft.com/office/officeart/2005/8/layout/orgChart1"/>
    <dgm:cxn modelId="{DDE6B2C3-949B-4064-8F04-323B87CCF52D}" type="presOf" srcId="{9EDE779A-61C9-49D1-953C-D2956D83C6F1}" destId="{B4AAD061-5B46-43C0-98BB-CAB55535369C}" srcOrd="1" destOrd="0" presId="urn:microsoft.com/office/officeart/2005/8/layout/orgChart1"/>
    <dgm:cxn modelId="{840C67CC-D0A6-4B0C-A313-C4CED2312B3C}" type="presOf" srcId="{D07CCA2C-1227-40A7-991A-E24599C2E612}" destId="{EF6A671A-D175-43D5-A2B5-377B751744DF}" srcOrd="0" destOrd="0" presId="urn:microsoft.com/office/officeart/2005/8/layout/orgChart1"/>
    <dgm:cxn modelId="{E24136D0-6F0C-4F59-BEAD-351BD272E0B7}" type="presOf" srcId="{1DE7E2A7-0CFD-4803-B3BA-B082E69D6EF1}" destId="{969E163C-67BC-419A-A94A-BDC1734A12D6}" srcOrd="0" destOrd="0" presId="urn:microsoft.com/office/officeart/2005/8/layout/orgChart1"/>
    <dgm:cxn modelId="{009418D1-4F1D-4900-AFC5-44E7FC333E2E}" srcId="{7EB338A1-B212-47A6-A47D-A12A42EA4F02}" destId="{7066FA1F-668B-48F1-A0BC-DFC0610754EE}" srcOrd="0" destOrd="0" parTransId="{E34E47E9-7A44-4684-9B9E-A57C4B94813F}" sibTransId="{F4EBEBDB-DB2A-43B6-9475-8E4D75943B50}"/>
    <dgm:cxn modelId="{55DFE7D2-DFF9-45B5-A13A-E1B395576B7C}" srcId="{BFC44C26-685D-4EFE-9F52-D214D937AC56}" destId="{EF2E9B43-302A-4E88-BEAB-4A01F3AB8816}" srcOrd="0" destOrd="0" parTransId="{245A6AF7-6A59-4800-90B4-4FDA7E58CA0D}" sibTransId="{F3C330E3-EDC4-4C20-91B6-3055A18EF7BC}"/>
    <dgm:cxn modelId="{1CD702E8-8489-4D78-A5DC-91D04D2D0B0A}" type="presOf" srcId="{7EB338A1-B212-47A6-A47D-A12A42EA4F02}" destId="{FB471599-307C-4D5B-85A6-085DFB8FCF92}" srcOrd="1" destOrd="0" presId="urn:microsoft.com/office/officeart/2005/8/layout/orgChart1"/>
    <dgm:cxn modelId="{EF394CEA-C0DE-48BE-9500-3C9794E2B0FE}" type="presOf" srcId="{EF2E9B43-302A-4E88-BEAB-4A01F3AB8816}" destId="{BDE51C8A-C787-4FD9-B089-C3AC825A9003}" srcOrd="1" destOrd="0" presId="urn:microsoft.com/office/officeart/2005/8/layout/orgChart1"/>
    <dgm:cxn modelId="{E12CBAF0-75B7-41CD-92A5-4EC0406B92AC}" srcId="{EF2E9B43-302A-4E88-BEAB-4A01F3AB8816}" destId="{F73455B3-5268-41F3-B21A-745E9AC69D44}" srcOrd="1" destOrd="0" parTransId="{B30103D3-2D27-4D07-85F8-2B9BAF2045B9}" sibTransId="{A7FE52E3-D431-4C8A-9362-3C60659A75A6}"/>
    <dgm:cxn modelId="{FF0631F4-435F-40CC-8CDC-C873D4ADDC60}" type="presOf" srcId="{C56ED2F9-D1DC-40F4-A4FF-7E4378444FA6}" destId="{1AA6407A-848A-4BC7-B147-4B252DD54EE4}" srcOrd="0" destOrd="0" presId="urn:microsoft.com/office/officeart/2005/8/layout/orgChart1"/>
    <dgm:cxn modelId="{95068056-0460-4C92-94DF-34FE7A83C4E9}" type="presParOf" srcId="{C400F359-B44B-42A0-A314-12F1A9C66AED}" destId="{DCCB7245-F4C9-44EF-9508-91EACB54F8F5}" srcOrd="0" destOrd="0" presId="urn:microsoft.com/office/officeart/2005/8/layout/orgChart1"/>
    <dgm:cxn modelId="{D32BE2AC-BFB4-4FBC-92BF-7525DAD3B989}" type="presParOf" srcId="{DCCB7245-F4C9-44EF-9508-91EACB54F8F5}" destId="{E4194D55-A63E-48F0-AC97-E471662D6E8A}" srcOrd="0" destOrd="0" presId="urn:microsoft.com/office/officeart/2005/8/layout/orgChart1"/>
    <dgm:cxn modelId="{BA7F295B-BE72-46A5-B037-119CCDABCD7C}" type="presParOf" srcId="{E4194D55-A63E-48F0-AC97-E471662D6E8A}" destId="{6D882AAA-06EE-4BC3-8CA3-2A72BBE72E51}" srcOrd="0" destOrd="0" presId="urn:microsoft.com/office/officeart/2005/8/layout/orgChart1"/>
    <dgm:cxn modelId="{EED386B9-2DBD-4727-BCCE-679A6AD9ECF4}" type="presParOf" srcId="{E4194D55-A63E-48F0-AC97-E471662D6E8A}" destId="{BDE51C8A-C787-4FD9-B089-C3AC825A9003}" srcOrd="1" destOrd="0" presId="urn:microsoft.com/office/officeart/2005/8/layout/orgChart1"/>
    <dgm:cxn modelId="{47E96582-9470-4FD2-834F-3394A7913BAE}" type="presParOf" srcId="{DCCB7245-F4C9-44EF-9508-91EACB54F8F5}" destId="{DE505699-C74F-46D5-AEB2-071B4FF7672A}" srcOrd="1" destOrd="0" presId="urn:microsoft.com/office/officeart/2005/8/layout/orgChart1"/>
    <dgm:cxn modelId="{AB4F49AF-C928-45A3-BA99-2BB48FC69029}" type="presParOf" srcId="{DE505699-C74F-46D5-AEB2-071B4FF7672A}" destId="{EF6A671A-D175-43D5-A2B5-377B751744DF}" srcOrd="0" destOrd="0" presId="urn:microsoft.com/office/officeart/2005/8/layout/orgChart1"/>
    <dgm:cxn modelId="{CDEFD5A4-23AB-4DF7-84AE-7C56AA9BCA01}" type="presParOf" srcId="{DE505699-C74F-46D5-AEB2-071B4FF7672A}" destId="{F1747483-1642-4A0A-892D-812E26323178}" srcOrd="1" destOrd="0" presId="urn:microsoft.com/office/officeart/2005/8/layout/orgChart1"/>
    <dgm:cxn modelId="{4C2746FD-43E4-41B6-8698-D785C404ECAB}" type="presParOf" srcId="{F1747483-1642-4A0A-892D-812E26323178}" destId="{D262F9CF-4B30-4C86-9807-03A9A8C6E2E8}" srcOrd="0" destOrd="0" presId="urn:microsoft.com/office/officeart/2005/8/layout/orgChart1"/>
    <dgm:cxn modelId="{C082FAF6-37F9-4532-9374-1ADF0EB76C9C}" type="presParOf" srcId="{D262F9CF-4B30-4C86-9807-03A9A8C6E2E8}" destId="{44C217AB-44AA-4D75-8E65-426ED519B5F6}" srcOrd="0" destOrd="0" presId="urn:microsoft.com/office/officeart/2005/8/layout/orgChart1"/>
    <dgm:cxn modelId="{3E609FD9-B7C7-412E-B694-F7FE9A768119}" type="presParOf" srcId="{D262F9CF-4B30-4C86-9807-03A9A8C6E2E8}" destId="{4F3DEBE8-449C-4B09-B653-E527AF1F22B1}" srcOrd="1" destOrd="0" presId="urn:microsoft.com/office/officeart/2005/8/layout/orgChart1"/>
    <dgm:cxn modelId="{26F3F9C5-9F9A-430E-8F39-87B94C79EEB4}" type="presParOf" srcId="{F1747483-1642-4A0A-892D-812E26323178}" destId="{47002109-F967-4907-AEB7-E09DA4C45F30}" srcOrd="1" destOrd="0" presId="urn:microsoft.com/office/officeart/2005/8/layout/orgChart1"/>
    <dgm:cxn modelId="{38CE64B1-FD2E-4492-8694-3580632C3BA2}" type="presParOf" srcId="{F1747483-1642-4A0A-892D-812E26323178}" destId="{5E8BE2F5-0055-4301-983D-E7E7A4F38672}" srcOrd="2" destOrd="0" presId="urn:microsoft.com/office/officeart/2005/8/layout/orgChart1"/>
    <dgm:cxn modelId="{EBC1B0B6-4A78-4AD9-8CC0-2FC3F291BA42}" type="presParOf" srcId="{DE505699-C74F-46D5-AEB2-071B4FF7672A}" destId="{AE857EAC-071D-48DB-B9AE-91585EA4E90B}" srcOrd="2" destOrd="0" presId="urn:microsoft.com/office/officeart/2005/8/layout/orgChart1"/>
    <dgm:cxn modelId="{15B1AA3E-6FA0-49CE-8A6F-96ED15574738}" type="presParOf" srcId="{DE505699-C74F-46D5-AEB2-071B4FF7672A}" destId="{720713A9-5144-4931-A33C-482E58A0DBB4}" srcOrd="3" destOrd="0" presId="urn:microsoft.com/office/officeart/2005/8/layout/orgChart1"/>
    <dgm:cxn modelId="{CF7067C3-AFF9-407B-9E41-2B582D2892C6}" type="presParOf" srcId="{720713A9-5144-4931-A33C-482E58A0DBB4}" destId="{8236EFF5-A88F-44F0-B40B-A1137481ABF3}" srcOrd="0" destOrd="0" presId="urn:microsoft.com/office/officeart/2005/8/layout/orgChart1"/>
    <dgm:cxn modelId="{03995AFA-B981-47B0-9459-405DF4EA0376}" type="presParOf" srcId="{8236EFF5-A88F-44F0-B40B-A1137481ABF3}" destId="{CC6516B1-78D7-4BB2-BECE-1073C5B289B1}" srcOrd="0" destOrd="0" presId="urn:microsoft.com/office/officeart/2005/8/layout/orgChart1"/>
    <dgm:cxn modelId="{EF35B99B-7FF1-487D-9D8B-AF8C2F9152A4}" type="presParOf" srcId="{8236EFF5-A88F-44F0-B40B-A1137481ABF3}" destId="{6A115BF3-2F52-477F-8A25-6150B2D35D2A}" srcOrd="1" destOrd="0" presId="urn:microsoft.com/office/officeart/2005/8/layout/orgChart1"/>
    <dgm:cxn modelId="{4C44E216-B383-4F79-AC05-438E2D7DF6F4}" type="presParOf" srcId="{720713A9-5144-4931-A33C-482E58A0DBB4}" destId="{C613DCD5-3C92-4CD3-B074-E1208E9E21EC}" srcOrd="1" destOrd="0" presId="urn:microsoft.com/office/officeart/2005/8/layout/orgChart1"/>
    <dgm:cxn modelId="{358058E7-6215-44CC-9EB1-C62E6F232328}" type="presParOf" srcId="{720713A9-5144-4931-A33C-482E58A0DBB4}" destId="{B7A21DF2-726E-49CA-8B0A-BEF9A69D1F51}" srcOrd="2" destOrd="0" presId="urn:microsoft.com/office/officeart/2005/8/layout/orgChart1"/>
    <dgm:cxn modelId="{A32211A0-D632-42E3-A4DD-C7289D34C50B}" type="presParOf" srcId="{DE505699-C74F-46D5-AEB2-071B4FF7672A}" destId="{748F2A53-CC22-4203-9F25-07BA58DB4D5D}" srcOrd="4" destOrd="0" presId="urn:microsoft.com/office/officeart/2005/8/layout/orgChart1"/>
    <dgm:cxn modelId="{2CFF0368-B3A1-43BB-9692-078844BA2918}" type="presParOf" srcId="{DE505699-C74F-46D5-AEB2-071B4FF7672A}" destId="{D60D0417-A095-4436-9961-777A5732B419}" srcOrd="5" destOrd="0" presId="urn:microsoft.com/office/officeart/2005/8/layout/orgChart1"/>
    <dgm:cxn modelId="{19BF90CC-1DB1-4FEF-B2A6-9CB3F2AD6C12}" type="presParOf" srcId="{D60D0417-A095-4436-9961-777A5732B419}" destId="{37989011-9E6D-43E1-A681-C6C0DBD2C972}" srcOrd="0" destOrd="0" presId="urn:microsoft.com/office/officeart/2005/8/layout/orgChart1"/>
    <dgm:cxn modelId="{2C2CAE4D-FAB6-4BB6-8BC7-089AFA8C1A06}" type="presParOf" srcId="{37989011-9E6D-43E1-A681-C6C0DBD2C972}" destId="{1422CE3A-590A-40DF-8C51-8EF2AC2B56BD}" srcOrd="0" destOrd="0" presId="urn:microsoft.com/office/officeart/2005/8/layout/orgChart1"/>
    <dgm:cxn modelId="{E1C9BECA-F571-4F0E-B0F6-8EB8737894A0}" type="presParOf" srcId="{37989011-9E6D-43E1-A681-C6C0DBD2C972}" destId="{63DA4EA8-2EA2-4013-91D7-A6BFFDB6A2D3}" srcOrd="1" destOrd="0" presId="urn:microsoft.com/office/officeart/2005/8/layout/orgChart1"/>
    <dgm:cxn modelId="{10EEB9E1-E259-48A7-B234-23AB1F30E863}" type="presParOf" srcId="{D60D0417-A095-4436-9961-777A5732B419}" destId="{6A61FE1B-7B44-497B-B72C-3530D6FCDEA4}" srcOrd="1" destOrd="0" presId="urn:microsoft.com/office/officeart/2005/8/layout/orgChart1"/>
    <dgm:cxn modelId="{98D49421-5D65-41A0-B7EE-9C69E7C4F42E}" type="presParOf" srcId="{6A61FE1B-7B44-497B-B72C-3530D6FCDEA4}" destId="{AA944878-4F2A-4591-AE86-71E9A16C2E03}" srcOrd="0" destOrd="0" presId="urn:microsoft.com/office/officeart/2005/8/layout/orgChart1"/>
    <dgm:cxn modelId="{F3ED3CC1-167E-401E-B4E5-39EC701CAECD}" type="presParOf" srcId="{6A61FE1B-7B44-497B-B72C-3530D6FCDEA4}" destId="{AA0B1968-E6CA-4D25-B981-C833A334B6D1}" srcOrd="1" destOrd="0" presId="urn:microsoft.com/office/officeart/2005/8/layout/orgChart1"/>
    <dgm:cxn modelId="{CBB1B56E-1C7B-4847-AF2C-BE5DD158E22A}" type="presParOf" srcId="{AA0B1968-E6CA-4D25-B981-C833A334B6D1}" destId="{C435FFEE-F06E-4CF4-8A4A-684391835208}" srcOrd="0" destOrd="0" presId="urn:microsoft.com/office/officeart/2005/8/layout/orgChart1"/>
    <dgm:cxn modelId="{7310D208-F51C-425B-8DCC-FE678D063386}" type="presParOf" srcId="{C435FFEE-F06E-4CF4-8A4A-684391835208}" destId="{31CFA7F2-EF12-4454-A4CA-CB97522933EB}" srcOrd="0" destOrd="0" presId="urn:microsoft.com/office/officeart/2005/8/layout/orgChart1"/>
    <dgm:cxn modelId="{4A4AE59B-CF0D-43AC-B06A-17BED85434AB}" type="presParOf" srcId="{C435FFEE-F06E-4CF4-8A4A-684391835208}" destId="{B4AAD061-5B46-43C0-98BB-CAB55535369C}" srcOrd="1" destOrd="0" presId="urn:microsoft.com/office/officeart/2005/8/layout/orgChart1"/>
    <dgm:cxn modelId="{B88D39C8-9604-4E95-83DE-689E10E969A3}" type="presParOf" srcId="{AA0B1968-E6CA-4D25-B981-C833A334B6D1}" destId="{B7C0FCF7-D002-43E0-A11D-90AA035B2D58}" srcOrd="1" destOrd="0" presId="urn:microsoft.com/office/officeart/2005/8/layout/orgChart1"/>
    <dgm:cxn modelId="{38B32AB7-CDE7-41C2-BD1D-A178D435E7E1}" type="presParOf" srcId="{AA0B1968-E6CA-4D25-B981-C833A334B6D1}" destId="{604FE35F-B374-411E-B1F9-1F8370BCABAB}" srcOrd="2" destOrd="0" presId="urn:microsoft.com/office/officeart/2005/8/layout/orgChart1"/>
    <dgm:cxn modelId="{21523472-D8C9-47C5-8901-E6949228E4E5}" type="presParOf" srcId="{6A61FE1B-7B44-497B-B72C-3530D6FCDEA4}" destId="{969E163C-67BC-419A-A94A-BDC1734A12D6}" srcOrd="2" destOrd="0" presId="urn:microsoft.com/office/officeart/2005/8/layout/orgChart1"/>
    <dgm:cxn modelId="{10A7E091-EBBD-42EE-BE99-ACCE5548F399}" type="presParOf" srcId="{6A61FE1B-7B44-497B-B72C-3530D6FCDEA4}" destId="{14D835E4-522E-4D09-ABF3-BEB485824DE9}" srcOrd="3" destOrd="0" presId="urn:microsoft.com/office/officeart/2005/8/layout/orgChart1"/>
    <dgm:cxn modelId="{D8A28038-4F0D-4B9F-B8FA-CB33047118D5}" type="presParOf" srcId="{14D835E4-522E-4D09-ABF3-BEB485824DE9}" destId="{F4688647-AC65-402E-B965-A7E54C57C2D4}" srcOrd="0" destOrd="0" presId="urn:microsoft.com/office/officeart/2005/8/layout/orgChart1"/>
    <dgm:cxn modelId="{CEDC274B-A8CC-4BA6-92D7-757E78A6D73B}" type="presParOf" srcId="{F4688647-AC65-402E-B965-A7E54C57C2D4}" destId="{1AA6407A-848A-4BC7-B147-4B252DD54EE4}" srcOrd="0" destOrd="0" presId="urn:microsoft.com/office/officeart/2005/8/layout/orgChart1"/>
    <dgm:cxn modelId="{FF7973AE-E8DD-4E68-BD74-C1727CDEF447}" type="presParOf" srcId="{F4688647-AC65-402E-B965-A7E54C57C2D4}" destId="{56486C8F-2976-4CCF-A465-C30C52463FA9}" srcOrd="1" destOrd="0" presId="urn:microsoft.com/office/officeart/2005/8/layout/orgChart1"/>
    <dgm:cxn modelId="{712AC4F0-6CB2-422E-81D0-9D0D98B3FE29}" type="presParOf" srcId="{14D835E4-522E-4D09-ABF3-BEB485824DE9}" destId="{46EA9F45-0723-4CD8-B7C9-0ADC88C09F18}" srcOrd="1" destOrd="0" presId="urn:microsoft.com/office/officeart/2005/8/layout/orgChart1"/>
    <dgm:cxn modelId="{8259BD4B-44D1-415A-AB04-DC9839D5CBFB}" type="presParOf" srcId="{14D835E4-522E-4D09-ABF3-BEB485824DE9}" destId="{821B5E06-35E4-4235-8381-249EAC270B3C}" srcOrd="2" destOrd="0" presId="urn:microsoft.com/office/officeart/2005/8/layout/orgChart1"/>
    <dgm:cxn modelId="{E2DAB196-CB04-4F2D-8DF0-CBC0C74A9784}" type="presParOf" srcId="{D60D0417-A095-4436-9961-777A5732B419}" destId="{2C97B0C2-6828-4B71-9C03-BECFE19D8A7B}" srcOrd="2" destOrd="0" presId="urn:microsoft.com/office/officeart/2005/8/layout/orgChart1"/>
    <dgm:cxn modelId="{B938D15D-31A6-45B8-8258-425AEE10FEE7}" type="presParOf" srcId="{DE505699-C74F-46D5-AEB2-071B4FF7672A}" destId="{CD2DB3CD-D6C0-48C6-A57D-2EF700703760}" srcOrd="6" destOrd="0" presId="urn:microsoft.com/office/officeart/2005/8/layout/orgChart1"/>
    <dgm:cxn modelId="{6BDA0E3C-93FF-473D-A0F3-BA4D148E6F57}" type="presParOf" srcId="{DE505699-C74F-46D5-AEB2-071B4FF7672A}" destId="{44FE4CDC-1DE7-48B7-B4EF-C4F4363AAB6E}" srcOrd="7" destOrd="0" presId="urn:microsoft.com/office/officeart/2005/8/layout/orgChart1"/>
    <dgm:cxn modelId="{8CFB07C2-F130-4934-96F6-9C04F3B5A00D}" type="presParOf" srcId="{44FE4CDC-1DE7-48B7-B4EF-C4F4363AAB6E}" destId="{52E3AEFA-D32C-4C86-888C-563E38E36F35}" srcOrd="0" destOrd="0" presId="urn:microsoft.com/office/officeart/2005/8/layout/orgChart1"/>
    <dgm:cxn modelId="{C45D2F50-D7C3-4743-A948-2E2454FD9C1D}" type="presParOf" srcId="{52E3AEFA-D32C-4C86-888C-563E38E36F35}" destId="{3A1F0B63-BA09-406F-A7F9-2FA6C9910476}" srcOrd="0" destOrd="0" presId="urn:microsoft.com/office/officeart/2005/8/layout/orgChart1"/>
    <dgm:cxn modelId="{BA5CE81C-5BFE-483C-8192-797B260785A5}" type="presParOf" srcId="{52E3AEFA-D32C-4C86-888C-563E38E36F35}" destId="{FB471599-307C-4D5B-85A6-085DFB8FCF92}" srcOrd="1" destOrd="0" presId="urn:microsoft.com/office/officeart/2005/8/layout/orgChart1"/>
    <dgm:cxn modelId="{57D268F4-810C-4231-87CF-906946DB045D}" type="presParOf" srcId="{44FE4CDC-1DE7-48B7-B4EF-C4F4363AAB6E}" destId="{B61F39C3-76FF-4A2F-8E31-D2BEC69CB27E}" srcOrd="1" destOrd="0" presId="urn:microsoft.com/office/officeart/2005/8/layout/orgChart1"/>
    <dgm:cxn modelId="{716EBB9C-A101-4037-B968-F46960A832AB}" type="presParOf" srcId="{B61F39C3-76FF-4A2F-8E31-D2BEC69CB27E}" destId="{F14F6558-2397-4EC2-A41D-F0CAD0F3608F}" srcOrd="0" destOrd="0" presId="urn:microsoft.com/office/officeart/2005/8/layout/orgChart1"/>
    <dgm:cxn modelId="{60B0B1A3-D7B1-439A-ABDF-575C7A4F0D32}" type="presParOf" srcId="{B61F39C3-76FF-4A2F-8E31-D2BEC69CB27E}" destId="{188CEC0F-6CA9-41FA-8EE0-84C29B769CB4}" srcOrd="1" destOrd="0" presId="urn:microsoft.com/office/officeart/2005/8/layout/orgChart1"/>
    <dgm:cxn modelId="{F7E071F7-E9A0-4F00-A8EA-EADFB49569E7}" type="presParOf" srcId="{188CEC0F-6CA9-41FA-8EE0-84C29B769CB4}" destId="{94CEE609-9CCB-432D-9352-A0DDEB8F1ED4}" srcOrd="0" destOrd="0" presId="urn:microsoft.com/office/officeart/2005/8/layout/orgChart1"/>
    <dgm:cxn modelId="{BF06615F-4590-4A89-9AEC-E8F516665601}" type="presParOf" srcId="{94CEE609-9CCB-432D-9352-A0DDEB8F1ED4}" destId="{570B66A0-51B4-4935-B6AF-E6DD387B7F1D}" srcOrd="0" destOrd="0" presId="urn:microsoft.com/office/officeart/2005/8/layout/orgChart1"/>
    <dgm:cxn modelId="{70E1F254-8115-4DFE-AD53-A121E888CD29}" type="presParOf" srcId="{94CEE609-9CCB-432D-9352-A0DDEB8F1ED4}" destId="{C713CFC5-D6B3-4FE0-9168-4F085E7AC2AB}" srcOrd="1" destOrd="0" presId="urn:microsoft.com/office/officeart/2005/8/layout/orgChart1"/>
    <dgm:cxn modelId="{C0A787A2-87EB-4E66-93D8-76FE90E0C2D2}" type="presParOf" srcId="{188CEC0F-6CA9-41FA-8EE0-84C29B769CB4}" destId="{88146953-FD7A-489A-98AF-4451130B4730}" srcOrd="1" destOrd="0" presId="urn:microsoft.com/office/officeart/2005/8/layout/orgChart1"/>
    <dgm:cxn modelId="{495F304D-332B-42CE-B5DA-A8148FEB5233}" type="presParOf" srcId="{188CEC0F-6CA9-41FA-8EE0-84C29B769CB4}" destId="{48ADF3BD-8CCA-4200-87D6-A8664FF3DA9D}" srcOrd="2" destOrd="0" presId="urn:microsoft.com/office/officeart/2005/8/layout/orgChart1"/>
    <dgm:cxn modelId="{6EA8CD46-EF08-406F-9F72-562307266DFC}" type="presParOf" srcId="{B61F39C3-76FF-4A2F-8E31-D2BEC69CB27E}" destId="{F453A0D7-2208-414F-95B5-089F45AB7B4F}" srcOrd="2" destOrd="0" presId="urn:microsoft.com/office/officeart/2005/8/layout/orgChart1"/>
    <dgm:cxn modelId="{41D29336-0776-4324-B91D-274B996CA9ED}" type="presParOf" srcId="{B61F39C3-76FF-4A2F-8E31-D2BEC69CB27E}" destId="{BB64B103-B1CF-4418-B861-50C7D146F4B8}" srcOrd="3" destOrd="0" presId="urn:microsoft.com/office/officeart/2005/8/layout/orgChart1"/>
    <dgm:cxn modelId="{525B7F33-E495-4456-8AEA-1B388BA35269}" type="presParOf" srcId="{BB64B103-B1CF-4418-B861-50C7D146F4B8}" destId="{77392820-DCE2-49B4-95E0-B0F136F1DCCD}" srcOrd="0" destOrd="0" presId="urn:microsoft.com/office/officeart/2005/8/layout/orgChart1"/>
    <dgm:cxn modelId="{D8B048C2-0BB0-4DB2-9C9F-5A9C531E625D}" type="presParOf" srcId="{77392820-DCE2-49B4-95E0-B0F136F1DCCD}" destId="{976AA1B8-2CC1-4CBA-84AA-4D209D9DF55A}" srcOrd="0" destOrd="0" presId="urn:microsoft.com/office/officeart/2005/8/layout/orgChart1"/>
    <dgm:cxn modelId="{AA55367E-A173-4437-8DFC-3F860044815D}" type="presParOf" srcId="{77392820-DCE2-49B4-95E0-B0F136F1DCCD}" destId="{3DB5DF33-8377-4839-97E2-632B3EADE096}" srcOrd="1" destOrd="0" presId="urn:microsoft.com/office/officeart/2005/8/layout/orgChart1"/>
    <dgm:cxn modelId="{90AD5D7E-1CD8-4A61-B9CC-E67D9A9F149B}" type="presParOf" srcId="{BB64B103-B1CF-4418-B861-50C7D146F4B8}" destId="{50ED8199-7C89-4D47-A278-7E2D9EEBB31C}" srcOrd="1" destOrd="0" presId="urn:microsoft.com/office/officeart/2005/8/layout/orgChart1"/>
    <dgm:cxn modelId="{CDD4D051-D2E2-4820-BC39-CE96A32B41A5}" type="presParOf" srcId="{BB64B103-B1CF-4418-B861-50C7D146F4B8}" destId="{72F4069A-0230-4242-A86D-B3FA74BF4249}" srcOrd="2" destOrd="0" presId="urn:microsoft.com/office/officeart/2005/8/layout/orgChart1"/>
    <dgm:cxn modelId="{F7B70D4E-0CB8-4060-91B2-518EB8B6DFA5}" type="presParOf" srcId="{B61F39C3-76FF-4A2F-8E31-D2BEC69CB27E}" destId="{7596846D-DCC0-4A6C-9F39-729F0480A64F}" srcOrd="4" destOrd="0" presId="urn:microsoft.com/office/officeart/2005/8/layout/orgChart1"/>
    <dgm:cxn modelId="{7B699EBD-58AC-48C3-8C5B-D766CD64CF3C}" type="presParOf" srcId="{B61F39C3-76FF-4A2F-8E31-D2BEC69CB27E}" destId="{B98668EE-614D-4F36-8D4F-C0DE71082B99}" srcOrd="5" destOrd="0" presId="urn:microsoft.com/office/officeart/2005/8/layout/orgChart1"/>
    <dgm:cxn modelId="{E3EBA7A4-95D0-47BF-B010-8FEF165E29CF}" type="presParOf" srcId="{B98668EE-614D-4F36-8D4F-C0DE71082B99}" destId="{E6298A9F-54C3-435D-89DF-8E029A330DF8}" srcOrd="0" destOrd="0" presId="urn:microsoft.com/office/officeart/2005/8/layout/orgChart1"/>
    <dgm:cxn modelId="{3065647E-D0FB-4B9C-87B3-F21D8A03C0B9}" type="presParOf" srcId="{E6298A9F-54C3-435D-89DF-8E029A330DF8}" destId="{0852A75C-A482-4FFD-B3FC-8BFE434A03D9}" srcOrd="0" destOrd="0" presId="urn:microsoft.com/office/officeart/2005/8/layout/orgChart1"/>
    <dgm:cxn modelId="{ABC529B2-1E08-4EF1-9913-578160A2935D}" type="presParOf" srcId="{E6298A9F-54C3-435D-89DF-8E029A330DF8}" destId="{803AD948-7D8D-41A1-AF2D-F100154EEA49}" srcOrd="1" destOrd="0" presId="urn:microsoft.com/office/officeart/2005/8/layout/orgChart1"/>
    <dgm:cxn modelId="{08B402DF-93C1-4170-8409-1282583C4F40}" type="presParOf" srcId="{B98668EE-614D-4F36-8D4F-C0DE71082B99}" destId="{2BB732B9-153B-4B80-8ACF-D080A74049B2}" srcOrd="1" destOrd="0" presId="urn:microsoft.com/office/officeart/2005/8/layout/orgChart1"/>
    <dgm:cxn modelId="{D6368C92-ACCE-4BFD-A4EC-1B3678EB50BF}" type="presParOf" srcId="{B98668EE-614D-4F36-8D4F-C0DE71082B99}" destId="{0DB1E957-44C7-42E8-B2C7-6CA3E241F355}" srcOrd="2" destOrd="0" presId="urn:microsoft.com/office/officeart/2005/8/layout/orgChart1"/>
    <dgm:cxn modelId="{0E3AA130-48F8-46B1-B901-FAE63288B137}" type="presParOf" srcId="{44FE4CDC-1DE7-48B7-B4EF-C4F4363AAB6E}" destId="{FCC5ECDF-6005-4D62-969C-583FBD04A7CB}" srcOrd="2" destOrd="0" presId="urn:microsoft.com/office/officeart/2005/8/layout/orgChart1"/>
    <dgm:cxn modelId="{09CDFC43-79CB-45AD-8E47-BEEE2BE12265}" type="presParOf" srcId="{DCCB7245-F4C9-44EF-9508-91EACB54F8F5}" destId="{70A58AE8-9FB2-4D5E-B48A-FCF14FBE980C}" srcOrd="2" destOrd="0" presId="urn:microsoft.com/office/officeart/2005/8/layout/orgChart1"/>
  </dgm:cxnLst>
  <dgm:bg>
    <a:solidFill>
      <a:schemeClr val="accent1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846D-DCC0-4A6C-9F39-729F0480A64F}">
      <dsp:nvSpPr>
        <dsp:cNvPr id="0" name=""/>
        <dsp:cNvSpPr/>
      </dsp:nvSpPr>
      <dsp:spPr>
        <a:xfrm>
          <a:off x="6147846" y="2664085"/>
          <a:ext cx="187719" cy="190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0774"/>
              </a:lnTo>
              <a:lnTo>
                <a:pt x="187719" y="190077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3A0D7-2208-414F-95B5-089F45AB7B4F}">
      <dsp:nvSpPr>
        <dsp:cNvPr id="0" name=""/>
        <dsp:cNvSpPr/>
      </dsp:nvSpPr>
      <dsp:spPr>
        <a:xfrm>
          <a:off x="6147846" y="2664085"/>
          <a:ext cx="187719" cy="1210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715"/>
              </a:lnTo>
              <a:lnTo>
                <a:pt x="187719" y="121071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4F6558-2397-4EC2-A41D-F0CAD0F3608F}">
      <dsp:nvSpPr>
        <dsp:cNvPr id="0" name=""/>
        <dsp:cNvSpPr/>
      </dsp:nvSpPr>
      <dsp:spPr>
        <a:xfrm>
          <a:off x="6147846" y="2664085"/>
          <a:ext cx="187719" cy="520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0655"/>
              </a:lnTo>
              <a:lnTo>
                <a:pt x="187719" y="52065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2DB3CD-D6C0-48C6-A57D-2EF700703760}">
      <dsp:nvSpPr>
        <dsp:cNvPr id="0" name=""/>
        <dsp:cNvSpPr/>
      </dsp:nvSpPr>
      <dsp:spPr>
        <a:xfrm>
          <a:off x="3799601" y="1476519"/>
          <a:ext cx="3017295" cy="351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625"/>
              </a:lnTo>
              <a:lnTo>
                <a:pt x="3017295" y="175625"/>
              </a:lnTo>
              <a:lnTo>
                <a:pt x="3017295" y="35125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9E163C-67BC-419A-A94A-BDC1734A12D6}">
      <dsp:nvSpPr>
        <dsp:cNvPr id="0" name=""/>
        <dsp:cNvSpPr/>
      </dsp:nvSpPr>
      <dsp:spPr>
        <a:xfrm>
          <a:off x="4098299" y="2664085"/>
          <a:ext cx="193702" cy="1956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6974"/>
              </a:lnTo>
              <a:lnTo>
                <a:pt x="193702" y="195697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44878-4F2A-4591-AE86-71E9A16C2E03}">
      <dsp:nvSpPr>
        <dsp:cNvPr id="0" name=""/>
        <dsp:cNvSpPr/>
      </dsp:nvSpPr>
      <dsp:spPr>
        <a:xfrm>
          <a:off x="4098299" y="2664085"/>
          <a:ext cx="183165" cy="769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408"/>
              </a:lnTo>
              <a:lnTo>
                <a:pt x="183165" y="76940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8F2A53-CC22-4203-9F25-07BA58DB4D5D}">
      <dsp:nvSpPr>
        <dsp:cNvPr id="0" name=""/>
        <dsp:cNvSpPr/>
      </dsp:nvSpPr>
      <dsp:spPr>
        <a:xfrm>
          <a:off x="3799601" y="1476519"/>
          <a:ext cx="1011940" cy="351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625"/>
              </a:lnTo>
              <a:lnTo>
                <a:pt x="1011940" y="175625"/>
              </a:lnTo>
              <a:lnTo>
                <a:pt x="1011940" y="35125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57EAC-071D-48DB-B9AE-91585EA4E90B}">
      <dsp:nvSpPr>
        <dsp:cNvPr id="0" name=""/>
        <dsp:cNvSpPr/>
      </dsp:nvSpPr>
      <dsp:spPr>
        <a:xfrm>
          <a:off x="2932553" y="1476519"/>
          <a:ext cx="867048" cy="351251"/>
        </a:xfrm>
        <a:custGeom>
          <a:avLst/>
          <a:gdLst/>
          <a:ahLst/>
          <a:cxnLst/>
          <a:rect l="0" t="0" r="0" b="0"/>
          <a:pathLst>
            <a:path>
              <a:moveTo>
                <a:pt x="867048" y="0"/>
              </a:moveTo>
              <a:lnTo>
                <a:pt x="867048" y="175625"/>
              </a:lnTo>
              <a:lnTo>
                <a:pt x="0" y="175625"/>
              </a:lnTo>
              <a:lnTo>
                <a:pt x="0" y="35125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6A671A-D175-43D5-A2B5-377B751744DF}">
      <dsp:nvSpPr>
        <dsp:cNvPr id="0" name=""/>
        <dsp:cNvSpPr/>
      </dsp:nvSpPr>
      <dsp:spPr>
        <a:xfrm>
          <a:off x="1087828" y="1476519"/>
          <a:ext cx="2711773" cy="351251"/>
        </a:xfrm>
        <a:custGeom>
          <a:avLst/>
          <a:gdLst/>
          <a:ahLst/>
          <a:cxnLst/>
          <a:rect l="0" t="0" r="0" b="0"/>
          <a:pathLst>
            <a:path>
              <a:moveTo>
                <a:pt x="2711773" y="0"/>
              </a:moveTo>
              <a:lnTo>
                <a:pt x="2711773" y="175625"/>
              </a:lnTo>
              <a:lnTo>
                <a:pt x="0" y="175625"/>
              </a:lnTo>
              <a:lnTo>
                <a:pt x="0" y="35125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82AAA-06EE-4BC3-8CA3-2A72BBE72E51}">
      <dsp:nvSpPr>
        <dsp:cNvPr id="0" name=""/>
        <dsp:cNvSpPr/>
      </dsp:nvSpPr>
      <dsp:spPr>
        <a:xfrm>
          <a:off x="2024608" y="640205"/>
          <a:ext cx="3549985" cy="836314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Extension Packet</a:t>
          </a:r>
        </a:p>
      </dsp:txBody>
      <dsp:txXfrm>
        <a:off x="2024608" y="640205"/>
        <a:ext cx="3549985" cy="836314"/>
      </dsp:txXfrm>
    </dsp:sp>
    <dsp:sp modelId="{44C217AB-44AA-4D75-8E65-426ED519B5F6}">
      <dsp:nvSpPr>
        <dsp:cNvPr id="0" name=""/>
        <dsp:cNvSpPr/>
      </dsp:nvSpPr>
      <dsp:spPr>
        <a:xfrm>
          <a:off x="251514" y="1827771"/>
          <a:ext cx="1672628" cy="836314"/>
        </a:xfrm>
        <a:prstGeom prst="rect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manifest.json</a:t>
          </a:r>
        </a:p>
      </dsp:txBody>
      <dsp:txXfrm>
        <a:off x="251514" y="1827771"/>
        <a:ext cx="1672628" cy="836314"/>
      </dsp:txXfrm>
    </dsp:sp>
    <dsp:sp modelId="{CC6516B1-78D7-4BB2-BECE-1073C5B289B1}">
      <dsp:nvSpPr>
        <dsp:cNvPr id="0" name=""/>
        <dsp:cNvSpPr/>
      </dsp:nvSpPr>
      <dsp:spPr>
        <a:xfrm>
          <a:off x="2096238" y="1827771"/>
          <a:ext cx="1672628" cy="836314"/>
        </a:xfrm>
        <a:prstGeom prst="rect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Background.js </a:t>
          </a:r>
          <a:r>
            <a:rPr lang="en-US" sz="1400" kern="1200" dirty="0"/>
            <a:t>(Service Worker)</a:t>
          </a:r>
          <a:endParaRPr lang="en-US" sz="1800" kern="1200" dirty="0"/>
        </a:p>
      </dsp:txBody>
      <dsp:txXfrm>
        <a:off x="2096238" y="1827771"/>
        <a:ext cx="1672628" cy="836314"/>
      </dsp:txXfrm>
    </dsp:sp>
    <dsp:sp modelId="{1422CE3A-590A-40DF-8C51-8EF2AC2B56BD}">
      <dsp:nvSpPr>
        <dsp:cNvPr id="0" name=""/>
        <dsp:cNvSpPr/>
      </dsp:nvSpPr>
      <dsp:spPr>
        <a:xfrm>
          <a:off x="3919989" y="1827771"/>
          <a:ext cx="1783105" cy="836314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Interface </a:t>
          </a:r>
          <a:r>
            <a:rPr lang="en-US" sz="1400" kern="1200" dirty="0"/>
            <a:t>(Popup/Sidebar)</a:t>
          </a:r>
          <a:endParaRPr lang="en-US" sz="1800" kern="1200" dirty="0"/>
        </a:p>
      </dsp:txBody>
      <dsp:txXfrm>
        <a:off x="3919989" y="1827771"/>
        <a:ext cx="1783105" cy="836314"/>
      </dsp:txXfrm>
    </dsp:sp>
    <dsp:sp modelId="{31CFA7F2-EF12-4454-A4CA-CB97522933EB}">
      <dsp:nvSpPr>
        <dsp:cNvPr id="0" name=""/>
        <dsp:cNvSpPr/>
      </dsp:nvSpPr>
      <dsp:spPr>
        <a:xfrm>
          <a:off x="4281464" y="3015337"/>
          <a:ext cx="1672628" cy="836314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popup.html </a:t>
          </a:r>
          <a:r>
            <a:rPr lang="en-US" sz="1600" kern="1200" dirty="0"/>
            <a:t>(popup.css)</a:t>
          </a:r>
          <a:endParaRPr lang="en-US" sz="1800" kern="1200" dirty="0"/>
        </a:p>
      </dsp:txBody>
      <dsp:txXfrm>
        <a:off x="4281464" y="3015337"/>
        <a:ext cx="1672628" cy="836314"/>
      </dsp:txXfrm>
    </dsp:sp>
    <dsp:sp modelId="{1AA6407A-848A-4BC7-B147-4B252DD54EE4}">
      <dsp:nvSpPr>
        <dsp:cNvPr id="0" name=""/>
        <dsp:cNvSpPr/>
      </dsp:nvSpPr>
      <dsp:spPr>
        <a:xfrm>
          <a:off x="4292002" y="4202903"/>
          <a:ext cx="1672628" cy="836314"/>
        </a:xfrm>
        <a:prstGeom prst="rect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popup.js</a:t>
          </a:r>
        </a:p>
      </dsp:txBody>
      <dsp:txXfrm>
        <a:off x="4292002" y="4202903"/>
        <a:ext cx="1672628" cy="836314"/>
      </dsp:txXfrm>
    </dsp:sp>
    <dsp:sp modelId="{3A1F0B63-BA09-406F-A7F9-2FA6C9910476}">
      <dsp:nvSpPr>
        <dsp:cNvPr id="0" name=""/>
        <dsp:cNvSpPr/>
      </dsp:nvSpPr>
      <dsp:spPr>
        <a:xfrm>
          <a:off x="5980583" y="1827771"/>
          <a:ext cx="1672628" cy="836314"/>
        </a:xfrm>
        <a:prstGeom prst="rect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Icons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.PNG files</a:t>
          </a:r>
        </a:p>
      </dsp:txBody>
      <dsp:txXfrm>
        <a:off x="5980583" y="1827771"/>
        <a:ext cx="1672628" cy="836314"/>
      </dsp:txXfrm>
    </dsp:sp>
    <dsp:sp modelId="{570B66A0-51B4-4935-B6AF-E6DD387B7F1D}">
      <dsp:nvSpPr>
        <dsp:cNvPr id="0" name=""/>
        <dsp:cNvSpPr/>
      </dsp:nvSpPr>
      <dsp:spPr>
        <a:xfrm>
          <a:off x="6335565" y="3015337"/>
          <a:ext cx="1020002" cy="338807"/>
        </a:xfrm>
        <a:prstGeom prst="rect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Favicon</a:t>
          </a:r>
        </a:p>
      </dsp:txBody>
      <dsp:txXfrm>
        <a:off x="6335565" y="3015337"/>
        <a:ext cx="1020002" cy="338807"/>
      </dsp:txXfrm>
    </dsp:sp>
    <dsp:sp modelId="{976AA1B8-2CC1-4CBA-84AA-4D209D9DF55A}">
      <dsp:nvSpPr>
        <dsp:cNvPr id="0" name=""/>
        <dsp:cNvSpPr/>
      </dsp:nvSpPr>
      <dsp:spPr>
        <a:xfrm>
          <a:off x="6335565" y="3705396"/>
          <a:ext cx="1020002" cy="338807"/>
        </a:xfrm>
        <a:prstGeom prst="rect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48x48</a:t>
          </a:r>
        </a:p>
      </dsp:txBody>
      <dsp:txXfrm>
        <a:off x="6335565" y="3705396"/>
        <a:ext cx="1020002" cy="338807"/>
      </dsp:txXfrm>
    </dsp:sp>
    <dsp:sp modelId="{0852A75C-A482-4FFD-B3FC-8BFE434A03D9}">
      <dsp:nvSpPr>
        <dsp:cNvPr id="0" name=""/>
        <dsp:cNvSpPr/>
      </dsp:nvSpPr>
      <dsp:spPr>
        <a:xfrm>
          <a:off x="6335565" y="4395456"/>
          <a:ext cx="1020002" cy="338807"/>
        </a:xfrm>
        <a:prstGeom prst="rect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128x128</a:t>
          </a:r>
          <a:endParaRPr lang="en-US" sz="1800" kern="1200" dirty="0"/>
        </a:p>
      </dsp:txBody>
      <dsp:txXfrm>
        <a:off x="6335565" y="4395456"/>
        <a:ext cx="1020002" cy="338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2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941E-35A1-AB37-85FA-EC72B87E2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4DAD0E-110A-220C-5605-B77F008DE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16672-0191-BAFD-3B24-D0287098F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AE493-3611-5409-A78C-4FC92EF61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7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4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09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91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28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B8A6E1-44B2-54E1-6460-1C9B27EE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698912" cy="6858001"/>
            <a:chOff x="0" y="-1"/>
            <a:chExt cx="5698912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2D7888-22FA-4AA1-9BA4-CC61D6643D47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B6E464-8999-4773-A1F2-E6CAA990E572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A14BE8-FDD0-4434-9C3E-BFF78C22D9E3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494E364-7EA8-4D92-915D-75D1A3A67C07}"/>
                </a:ext>
              </a:extLst>
            </p:cNvPr>
            <p:cNvSpPr/>
            <p:nvPr userDrawn="1"/>
          </p:nvSpPr>
          <p:spPr>
            <a:xfrm flipH="1">
              <a:off x="4132972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F9EBE3B-A856-C23C-4698-B764DF4BC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C9CB37-5251-201C-ACE3-FD69A00C77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7393" y="847600"/>
            <a:ext cx="4619625" cy="4617720"/>
          </a:xfrm>
          <a:prstGeom prst="ellipse">
            <a:avLst/>
          </a:prstGeom>
          <a:noFill/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F08299-9068-827D-783B-BFF5B95E95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2118" y="4058263"/>
            <a:ext cx="5507421" cy="214148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/>
            </a:lvl1pPr>
            <a:lvl2pPr marL="228600">
              <a:lnSpc>
                <a:spcPct val="90000"/>
              </a:lnSpc>
              <a:buClr>
                <a:schemeClr val="accent2"/>
              </a:buClr>
              <a:defRPr sz="2000"/>
            </a:lvl2pPr>
            <a:lvl3pPr marL="457200">
              <a:lnSpc>
                <a:spcPct val="90000"/>
              </a:lnSpc>
              <a:buClr>
                <a:schemeClr val="accent2"/>
              </a:buClr>
              <a:defRPr sz="1800"/>
            </a:lvl3pPr>
            <a:lvl4pPr marL="685800">
              <a:lnSpc>
                <a:spcPct val="90000"/>
              </a:lnSpc>
              <a:buClr>
                <a:schemeClr val="accent2"/>
              </a:buClr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6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67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4474" y="3146610"/>
            <a:ext cx="6261291" cy="1294378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 Compressed Discussion</a:t>
            </a:r>
            <a:br>
              <a:rPr lang="en-US" dirty="0"/>
            </a:br>
            <a:r>
              <a:rPr lang="en-US" dirty="0"/>
              <a:t>about Google Extensions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9728F-3D84-A457-6869-4ED576DE46FE}"/>
              </a:ext>
            </a:extLst>
          </p:cNvPr>
          <p:cNvSpPr txBox="1"/>
          <p:nvPr/>
        </p:nvSpPr>
        <p:spPr>
          <a:xfrm>
            <a:off x="8308118" y="4796118"/>
            <a:ext cx="313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Tremaine McKinley</a:t>
            </a:r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17" y="365125"/>
            <a:ext cx="3979606" cy="1325563"/>
          </a:xfrm>
          <a:noFill/>
        </p:spPr>
        <p:txBody>
          <a:bodyPr anchor="ctr">
            <a:noAutofit/>
          </a:bodyPr>
          <a:lstStyle/>
          <a:p>
            <a:r>
              <a:rPr lang="en-US" sz="4000" dirty="0"/>
              <a:t>Extension make-up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257" y="1690688"/>
            <a:ext cx="3979606" cy="443261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Manifest File</a:t>
            </a:r>
          </a:p>
          <a:p>
            <a:pPr marL="568325" lvl="1"/>
            <a:r>
              <a:rPr lang="en-US" dirty="0">
                <a:latin typeface="+mj-lt"/>
              </a:rPr>
              <a:t>Contains the metadata and mapping instructions for your extension. (required)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Popup/sidebar</a:t>
            </a:r>
          </a:p>
          <a:p>
            <a:pPr marL="568325" lvl="1"/>
            <a:r>
              <a:rPr lang="en-US" dirty="0">
                <a:latin typeface="+mj-lt"/>
              </a:rPr>
              <a:t>The frontend of your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Background</a:t>
            </a:r>
          </a:p>
          <a:p>
            <a:pPr marL="568325" lvl="1"/>
            <a:r>
              <a:rPr lang="en-US" dirty="0">
                <a:latin typeface="+mj-lt"/>
              </a:rPr>
              <a:t>Service worker file runs in the background. For functions that happen without the popup running.</a:t>
            </a:r>
          </a:p>
          <a:p>
            <a:pPr marL="285750"/>
            <a:endParaRPr lang="en-US" dirty="0">
              <a:latin typeface="+mj-lt"/>
            </a:endParaRPr>
          </a:p>
          <a:p>
            <a:pPr marL="285750"/>
            <a:endParaRPr lang="en-US" dirty="0">
              <a:latin typeface="+mj-lt"/>
            </a:endParaRPr>
          </a:p>
          <a:p>
            <a:pPr marL="4763" indent="-3429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D52AD34-5D99-0AD7-7CAC-A92ADCF8C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9959627"/>
              </p:ext>
            </p:extLst>
          </p:nvPr>
        </p:nvGraphicFramePr>
        <p:xfrm>
          <a:off x="4257368" y="593558"/>
          <a:ext cx="7863512" cy="5679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280" y="2279941"/>
            <a:ext cx="5257800" cy="2324046"/>
          </a:xfrm>
          <a:noFill/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Code Walkthrough</a:t>
            </a:r>
            <a:br>
              <a:rPr lang="en-US" dirty="0"/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Meet Nudge, the study buddy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</a:br>
            <a:endParaRPr lang="en-US" dirty="0"/>
          </a:p>
        </p:txBody>
      </p:sp>
      <p:pic>
        <p:nvPicPr>
          <p:cNvPr id="11" name="Picture Placeholder 13">
            <a:extLst>
              <a:ext uri="{FF2B5EF4-FFF2-40B4-BE49-F238E27FC236}">
                <a16:creationId xmlns:a16="http://schemas.microsoft.com/office/drawing/2014/main" id="{1505EF47-21F0-359C-67AF-1DE6EA73D6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413114" y="845068"/>
            <a:ext cx="5193792" cy="5193792"/>
          </a:xfr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3">
            <a:extLst>
              <a:ext uri="{FF2B5EF4-FFF2-40B4-BE49-F238E27FC236}">
                <a16:creationId xmlns:a16="http://schemas.microsoft.com/office/drawing/2014/main" id="{5764146C-90D3-971B-8389-3B18387ECE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6413114" y="845068"/>
            <a:ext cx="5193792" cy="51937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5697071" cy="1472974"/>
          </a:xfrm>
          <a:noFill/>
        </p:spPr>
        <p:txBody>
          <a:bodyPr anchor="ctr"/>
          <a:lstStyle/>
          <a:p>
            <a:r>
              <a:rPr lang="en-US" dirty="0"/>
              <a:t>Code Walkthrough</a:t>
            </a:r>
            <a:br>
              <a:rPr lang="en-US" dirty="0"/>
            </a:br>
            <a:r>
              <a:rPr lang="en-US" sz="2400" dirty="0"/>
              <a:t>Key Scripts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5697071" cy="4284889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sz="2400" dirty="0">
                <a:latin typeface="+mj-lt"/>
              </a:rPr>
              <a:t>manifest.json</a:t>
            </a:r>
          </a:p>
          <a:p>
            <a:pPr lvl="1"/>
            <a:r>
              <a:rPr lang="en-US" dirty="0"/>
              <a:t>Defines the extension's metadata and permissions, including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chrome.storage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chrome.notifications</a:t>
            </a:r>
            <a:r>
              <a:rPr lang="en-US" dirty="0"/>
              <a:t>.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+mj-lt"/>
              </a:rPr>
              <a:t>background.js</a:t>
            </a:r>
          </a:p>
          <a:p>
            <a:pPr lvl="1"/>
            <a:r>
              <a:rPr lang="en-US" dirty="0"/>
              <a:t>Listens for extension icon clicks and initializes sidebar functionality.</a:t>
            </a:r>
          </a:p>
          <a:p>
            <a:pPr lvl="1"/>
            <a:r>
              <a:rPr lang="en-US" dirty="0"/>
              <a:t>Sets up periodic alarms and listens for tab creation events.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+mj-lt"/>
              </a:rPr>
              <a:t>content.js</a:t>
            </a:r>
          </a:p>
          <a:p>
            <a:pPr lvl="1"/>
            <a:r>
              <a:rPr lang="en-US" dirty="0"/>
              <a:t>Handles UI interactions within the sidebar.</a:t>
            </a:r>
          </a:p>
          <a:p>
            <a:pPr lvl="1"/>
            <a:r>
              <a:rPr lang="en-US" dirty="0"/>
              <a:t>Retrieves and saves study materials from Chrome storage.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892932-6164-58D4-7385-EF6FAA61546A}"/>
              </a:ext>
            </a:extLst>
          </p:cNvPr>
          <p:cNvSpPr/>
          <p:nvPr/>
        </p:nvSpPr>
        <p:spPr>
          <a:xfrm>
            <a:off x="6821989" y="1864609"/>
            <a:ext cx="437604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55171"/>
            <a:ext cx="5315035" cy="2074190"/>
          </a:xfrm>
          <a:noFill/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455" y="755171"/>
            <a:ext cx="5202669" cy="531503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en-US" sz="3200" b="1" dirty="0"/>
              <a:t>Tremaine McKinley</a:t>
            </a:r>
          </a:p>
          <a:p>
            <a:r>
              <a:rPr lang="en-US" dirty="0"/>
              <a:t>Connect with me on LinkedIn or Discord!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Tremaine McKinley">
            <a:extLst>
              <a:ext uri="{FF2B5EF4-FFF2-40B4-BE49-F238E27FC236}">
                <a16:creationId xmlns:a16="http://schemas.microsoft.com/office/drawing/2014/main" id="{27E1ABF2-6101-AC40-5ADD-B526DC160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091" y="4019308"/>
            <a:ext cx="1905000" cy="1905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63107-F37A-E6D0-4358-7E25705E01E9}"/>
              </a:ext>
            </a:extLst>
          </p:cNvPr>
          <p:cNvSpPr txBox="1"/>
          <p:nvPr/>
        </p:nvSpPr>
        <p:spPr>
          <a:xfrm>
            <a:off x="535281" y="2523824"/>
            <a:ext cx="5202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Extension documentation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7DF2B-8FDE-A0C2-DF45-C36F0C002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297" y="3198931"/>
            <a:ext cx="2074190" cy="20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8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552091" cy="5768220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What is an Extension?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Why should I try it?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Building a simple extension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Code walkthrough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Takeaways &amp; resources</a:t>
            </a:r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168" y="269320"/>
            <a:ext cx="6455664" cy="5010912"/>
          </a:xfrm>
          <a:noFill/>
        </p:spPr>
        <p:txBody>
          <a:bodyPr anchor="ctr"/>
          <a:lstStyle/>
          <a:p>
            <a:r>
              <a:rPr lang="en-US" dirty="0"/>
              <a:t>Personal </a:t>
            </a:r>
            <a:br>
              <a:rPr lang="en-US" dirty="0"/>
            </a:br>
            <a:r>
              <a:rPr lang="en-US" dirty="0"/>
              <a:t>Story Time</a:t>
            </a:r>
            <a:br>
              <a:rPr lang="en-US" dirty="0"/>
            </a:br>
            <a:br>
              <a:rPr lang="en-US" dirty="0"/>
            </a:br>
            <a:r>
              <a:rPr lang="en-US" sz="2800" b="1" dirty="0"/>
              <a:t>Education</a:t>
            </a:r>
            <a:r>
              <a:rPr lang="en-US" sz="2800" dirty="0"/>
              <a:t>:</a:t>
            </a:r>
            <a:br>
              <a:rPr lang="en-US" sz="4800" dirty="0"/>
            </a:br>
            <a:r>
              <a:rPr lang="en-US" sz="2400" dirty="0"/>
              <a:t>Chromebook Administration</a:t>
            </a:r>
            <a:endParaRPr 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B5BACF8-1F53-C4BC-0162-AFE1AD6894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B2B1776-F6C1-93C8-F8C7-6F54EA2A76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32816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5B9A2840-EB4E-D8B5-1E7E-4A6E75368E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93120" y="43298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F34C08-DEC0-1F4C-0ACD-E2B86F63505A}"/>
              </a:ext>
            </a:extLst>
          </p:cNvPr>
          <p:cNvGrpSpPr/>
          <p:nvPr/>
        </p:nvGrpSpPr>
        <p:grpSpPr>
          <a:xfrm>
            <a:off x="2470954" y="4538054"/>
            <a:ext cx="7250093" cy="2203026"/>
            <a:chOff x="2385486" y="4538054"/>
            <a:chExt cx="7250093" cy="22030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B45389-F8D9-E98A-F63C-B261C4D0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9821" y="4538054"/>
              <a:ext cx="2203024" cy="2203024"/>
            </a:xfrm>
            <a:prstGeom prst="round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BD428E-987C-2BC7-47FF-8D29C634C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5486" y="4538054"/>
              <a:ext cx="2203026" cy="2203026"/>
            </a:xfrm>
            <a:prstGeom prst="round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0BE318F-12DD-A5E9-BBE4-273E39466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2553" y="4538054"/>
              <a:ext cx="2203026" cy="2203026"/>
            </a:xfrm>
            <a:prstGeom prst="round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75612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2DB1-92F3-5CFF-87E8-3F0D19ED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Google Extension!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79E24-B10E-87B5-E652-3B705AA5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275" y="2819961"/>
            <a:ext cx="5655168" cy="1472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Believe Memphis Academy - GuideStar Profile">
            <a:extLst>
              <a:ext uri="{FF2B5EF4-FFF2-40B4-BE49-F238E27FC236}">
                <a16:creationId xmlns:a16="http://schemas.microsoft.com/office/drawing/2014/main" id="{1BB55D9D-3C30-A916-E72E-F69F5AD5BD57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9" t="36623" r="60359" b="34922"/>
          <a:stretch/>
        </p:blipFill>
        <p:spPr bwMode="auto">
          <a:xfrm>
            <a:off x="4574638" y="3212218"/>
            <a:ext cx="559693" cy="5472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61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8807E-0E74-7106-CAE8-79203F07A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036D-5E9C-FF07-414D-190B05B0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What is an</a:t>
            </a:r>
            <a:br>
              <a:rPr lang="en-US" kern="1200" dirty="0">
                <a:latin typeface="+mj-lt"/>
                <a:ea typeface="+mj-ea"/>
                <a:cs typeface="+mj-cs"/>
              </a:rPr>
            </a:br>
            <a:r>
              <a:rPr lang="en-US" kern="1200" dirty="0">
                <a:latin typeface="+mj-lt"/>
                <a:ea typeface="+mj-ea"/>
                <a:cs typeface="+mj-cs"/>
              </a:rPr>
              <a:t>Extension?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00697-D654-4A61-C3B5-4E6A509F49B0}"/>
              </a:ext>
            </a:extLst>
          </p:cNvPr>
          <p:cNvSpPr txBox="1"/>
          <p:nvPr/>
        </p:nvSpPr>
        <p:spPr>
          <a:xfrm>
            <a:off x="5837138" y="1727920"/>
            <a:ext cx="6230819" cy="340215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r>
              <a:rPr lang="en-US" sz="3600" dirty="0">
                <a:latin typeface="+mj-lt"/>
              </a:rPr>
              <a:t>Light-weight web apps that can use Chrome-supplied APIs to enhance your browsing.</a:t>
            </a:r>
          </a:p>
        </p:txBody>
      </p:sp>
      <p:pic>
        <p:nvPicPr>
          <p:cNvPr id="3074" name="Picture 2" descr="Terriermon GIFs | Tenor">
            <a:extLst>
              <a:ext uri="{FF2B5EF4-FFF2-40B4-BE49-F238E27FC236}">
                <a16:creationId xmlns:a16="http://schemas.microsoft.com/office/drawing/2014/main" id="{4D765041-D53C-4E8D-AF61-482660B1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024" y="4008474"/>
            <a:ext cx="2608785" cy="241969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sz="6000" dirty="0"/>
              <a:t>Google’s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9A628-5F65-00D9-A7C9-0E8CC9B45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914" y="1584362"/>
            <a:ext cx="4494914" cy="4819724"/>
          </a:xfrm>
          <a:prstGeom prst="round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Chrome extensions enhance the browsing experience by: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D21532-64E5-EE17-502D-87229FE818C7}"/>
              </a:ext>
            </a:extLst>
          </p:cNvPr>
          <p:cNvSpPr txBox="1"/>
          <p:nvPr/>
        </p:nvSpPr>
        <p:spPr>
          <a:xfrm>
            <a:off x="5788542" y="1969894"/>
            <a:ext cx="6239539" cy="31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Customizing the user interface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Observing/modifying the web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Extending web services</a:t>
            </a:r>
          </a:p>
        </p:txBody>
      </p:sp>
    </p:spTree>
    <p:extLst>
      <p:ext uri="{BB962C8B-B14F-4D97-AF65-F5344CB8AC3E}">
        <p14:creationId xmlns:p14="http://schemas.microsoft.com/office/powerpoint/2010/main" val="112764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7577D0-441A-94A1-402B-6861069E04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060" y="515679"/>
            <a:ext cx="6529278" cy="582664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FDDCD3-332A-4F42-0240-0277C012D46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6903300" y="1963118"/>
            <a:ext cx="5211762" cy="2931761"/>
          </a:xfrm>
        </p:spPr>
      </p:pic>
    </p:spTree>
    <p:extLst>
      <p:ext uri="{BB962C8B-B14F-4D97-AF65-F5344CB8AC3E}">
        <p14:creationId xmlns:p14="http://schemas.microsoft.com/office/powerpoint/2010/main" val="319245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3E45-4F5C-9394-1D42-7FB6C017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/>
          <a:p>
            <a:r>
              <a:rPr lang="en-US" dirty="0"/>
              <a:t>Building a simple Extension</a:t>
            </a:r>
          </a:p>
        </p:txBody>
      </p:sp>
      <p:pic>
        <p:nvPicPr>
          <p:cNvPr id="10" name="Content Placeholder 10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BDDFC830-574D-79C7-544E-026A2E301E9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/>
        </p:blipFill>
        <p:spPr>
          <a:xfrm>
            <a:off x="707393" y="847600"/>
            <a:ext cx="4619625" cy="4617720"/>
          </a:xfrm>
          <a:noFill/>
        </p:spPr>
      </p:pic>
    </p:spTree>
    <p:extLst>
      <p:ext uri="{BB962C8B-B14F-4D97-AF65-F5344CB8AC3E}">
        <p14:creationId xmlns:p14="http://schemas.microsoft.com/office/powerpoint/2010/main" val="329392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BD7292-2DD1-70F0-5EB3-0EE905FE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Build a Chrome Extension?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61427EA6-398C-3F34-E40A-C1F2504EC56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898449849"/>
              </p:ext>
            </p:extLst>
          </p:nvPr>
        </p:nvGraphicFramePr>
        <p:xfrm>
          <a:off x="4702545" y="1690688"/>
          <a:ext cx="6856229" cy="421366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87130">
                  <a:extLst>
                    <a:ext uri="{9D8B030D-6E8A-4147-A177-3AD203B41FA5}">
                      <a16:colId xmlns:a16="http://schemas.microsoft.com/office/drawing/2014/main" val="578224611"/>
                    </a:ext>
                  </a:extLst>
                </a:gridCol>
                <a:gridCol w="4869099">
                  <a:extLst>
                    <a:ext uri="{9D8B030D-6E8A-4147-A177-3AD203B41FA5}">
                      <a16:colId xmlns:a16="http://schemas.microsoft.com/office/drawing/2014/main" val="1890144837"/>
                    </a:ext>
                  </a:extLst>
                </a:gridCol>
              </a:tblGrid>
              <a:tr h="528009">
                <a:tc gridSpan="2">
                  <a:txBody>
                    <a:bodyPr/>
                    <a:lstStyle/>
                    <a:p>
                      <a:r>
                        <a:rPr lang="en-US" dirty="0"/>
                        <a:t>Practical reasons to build Chrome Extensions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257573"/>
                  </a:ext>
                </a:extLst>
              </a:tr>
              <a:tr h="1199621">
                <a:tc>
                  <a:txBody>
                    <a:bodyPr/>
                    <a:lstStyle/>
                    <a:p>
                      <a:r>
                        <a:rPr lang="en-US"/>
                        <a:t>New Devs/ Business Cases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Simple, safe distribution (Web Store)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Low barrier to entry (Web dev, APIs)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129638"/>
                  </a:ext>
                </a:extLst>
              </a:tr>
              <a:tr h="1286416">
                <a:tc>
                  <a:txBody>
                    <a:bodyPr/>
                    <a:lstStyle/>
                    <a:p>
                      <a:r>
                        <a:rPr lang="en-US" dirty="0"/>
                        <a:t>Personal Projects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Solve niche problems specific to your workflow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Easy deployment for prototyping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101162"/>
                  </a:ext>
                </a:extLst>
              </a:tr>
              <a:tr h="1199621">
                <a:tc>
                  <a:txBody>
                    <a:bodyPr/>
                    <a:lstStyle/>
                    <a:p>
                      <a:r>
                        <a:rPr lang="en-US"/>
                        <a:t>Professional Opportunities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Diversify your (dev) portfolio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Extend existing services into browsers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525061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D5BCB1A8-3B97-6512-1015-2936DB2F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55" y="2117927"/>
            <a:ext cx="3579000" cy="33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26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{4944E5B8-B55F-476A-AE12-49DE6E0B1FA6}tf78504181_win32</Template>
  <TotalTime>1623</TotalTime>
  <Words>333</Words>
  <Application>Microsoft Office PowerPoint</Application>
  <PresentationFormat>Widescreen</PresentationFormat>
  <Paragraphs>73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Arial</vt:lpstr>
      <vt:lpstr>Avenir Next LT Pro</vt:lpstr>
      <vt:lpstr>Avenir Next LT Pro Light</vt:lpstr>
      <vt:lpstr>Bauhaus 93</vt:lpstr>
      <vt:lpstr>Calibri</vt:lpstr>
      <vt:lpstr>Tw Cen MT</vt:lpstr>
      <vt:lpstr>Wingdings</vt:lpstr>
      <vt:lpstr>Custom</vt:lpstr>
      <vt:lpstr>A Compressed Discussion about Google Extensions</vt:lpstr>
      <vt:lpstr>Agenda</vt:lpstr>
      <vt:lpstr>Personal  Story Time  Education: Chromebook Administration</vt:lpstr>
      <vt:lpstr>A Google Extension!</vt:lpstr>
      <vt:lpstr>What is an Extension?</vt:lpstr>
      <vt:lpstr>Google’s Overview</vt:lpstr>
      <vt:lpstr>PowerPoint Presentation</vt:lpstr>
      <vt:lpstr>Building a simple Extension</vt:lpstr>
      <vt:lpstr>Why Build a Chrome Extension?</vt:lpstr>
      <vt:lpstr>Extension make-up</vt:lpstr>
      <vt:lpstr>Code Walkthrough Meet Nudge, the study buddy </vt:lpstr>
      <vt:lpstr>Code Walkthrough Key Scripts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Compressed Discussion about Google Extensions</dc:title>
  <dc:creator>Mckinley, Tremaine</dc:creator>
  <cp:lastModifiedBy>Tremaine Mckinley</cp:lastModifiedBy>
  <cp:revision>5</cp:revision>
  <dcterms:created xsi:type="dcterms:W3CDTF">2024-12-16T20:13:59Z</dcterms:created>
  <dcterms:modified xsi:type="dcterms:W3CDTF">2024-12-18T20:35:29Z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